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36" r:id="rId2"/>
  </p:sldMasterIdLst>
  <p:notesMasterIdLst>
    <p:notesMasterId r:id="rId44"/>
  </p:notesMasterIdLst>
  <p:handoutMasterIdLst>
    <p:handoutMasterId r:id="rId45"/>
  </p:handoutMasterIdLst>
  <p:sldIdLst>
    <p:sldId id="327" r:id="rId3"/>
    <p:sldId id="330" r:id="rId4"/>
    <p:sldId id="302" r:id="rId5"/>
    <p:sldId id="331" r:id="rId6"/>
    <p:sldId id="374" r:id="rId7"/>
    <p:sldId id="332" r:id="rId8"/>
    <p:sldId id="333" r:id="rId9"/>
    <p:sldId id="334" r:id="rId10"/>
    <p:sldId id="362" r:id="rId11"/>
    <p:sldId id="335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37" r:id="rId20"/>
    <p:sldId id="338" r:id="rId21"/>
    <p:sldId id="339" r:id="rId22"/>
    <p:sldId id="340" r:id="rId23"/>
    <p:sldId id="341" r:id="rId24"/>
    <p:sldId id="342" r:id="rId25"/>
    <p:sldId id="356" r:id="rId26"/>
    <p:sldId id="380" r:id="rId27"/>
    <p:sldId id="358" r:id="rId28"/>
    <p:sldId id="371" r:id="rId29"/>
    <p:sldId id="376" r:id="rId30"/>
    <p:sldId id="377" r:id="rId31"/>
    <p:sldId id="378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5" r:id="rId42"/>
    <p:sldId id="381" r:id="rId4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66"/>
    <a:srgbClr val="006600"/>
    <a:srgbClr val="0033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82" d="100"/>
          <a:sy n="82" d="100"/>
        </p:scale>
        <p:origin x="-7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ABRAHAM%20TEWAS.pptx" TargetMode="External"/><Relationship Id="rId2" Type="http://schemas.openxmlformats.org/officeDocument/2006/relationships/hyperlink" Target="FOTO%20GILA.pptx" TargetMode="External"/><Relationship Id="rId1" Type="http://schemas.openxmlformats.org/officeDocument/2006/relationships/hyperlink" Target="CACAT%20FISIK.pptx" TargetMode="External"/><Relationship Id="rId5" Type="http://schemas.openxmlformats.org/officeDocument/2006/relationships/hyperlink" Target="FOTO%20SEL.jpg" TargetMode="External"/><Relationship Id="rId4" Type="http://schemas.openxmlformats.org/officeDocument/2006/relationships/hyperlink" Target="PNS%20hilang.ppt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ABRAHAM%20TEWAS.pptx" TargetMode="External"/><Relationship Id="rId2" Type="http://schemas.openxmlformats.org/officeDocument/2006/relationships/hyperlink" Target="FOTO%20GILA.pptx" TargetMode="External"/><Relationship Id="rId1" Type="http://schemas.openxmlformats.org/officeDocument/2006/relationships/hyperlink" Target="CACAT%20FISIK.pptx" TargetMode="External"/><Relationship Id="rId5" Type="http://schemas.openxmlformats.org/officeDocument/2006/relationships/hyperlink" Target="FOTO%20SEL.jpg" TargetMode="External"/><Relationship Id="rId4" Type="http://schemas.openxmlformats.org/officeDocument/2006/relationships/hyperlink" Target="PNS%20hilang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E7258-8541-49A7-844D-48E61CFADC2D}" type="doc">
      <dgm:prSet loTypeId="urn:microsoft.com/office/officeart/2005/8/layout/radial1" loCatId="cycle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C14DD25-1B64-4729-97D4-B094C24F7B61}">
      <dgm:prSet phldrT="[Text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b="1" dirty="0" err="1" smtClean="0">
              <a:solidFill>
                <a:schemeClr val="tx1"/>
              </a:solidFill>
            </a:rPr>
            <a:t>Jenis-jenis</a:t>
          </a:r>
          <a:endParaRPr lang="en-US" sz="20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US" sz="2000" b="1" dirty="0" err="1" smtClean="0">
              <a:solidFill>
                <a:schemeClr val="tx1"/>
              </a:solidFill>
            </a:rPr>
            <a:t>Pemberhentian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PNS</a:t>
          </a:r>
          <a:endParaRPr lang="en-US" sz="2000" dirty="0">
            <a:solidFill>
              <a:schemeClr val="tx1"/>
            </a:solidFill>
          </a:endParaRPr>
        </a:p>
      </dgm:t>
    </dgm:pt>
    <dgm:pt modelId="{E5F4CFFA-2D26-4612-AF79-9951D8D5C3EA}" type="parTrans" cxnId="{3DB8A9F6-9669-4074-B98F-FDE8F9955829}">
      <dgm:prSet/>
      <dgm:spPr/>
      <dgm:t>
        <a:bodyPr/>
        <a:lstStyle/>
        <a:p>
          <a:endParaRPr lang="en-US"/>
        </a:p>
      </dgm:t>
    </dgm:pt>
    <dgm:pt modelId="{AE46F349-F246-464C-A81E-67230724F510}" type="sibTrans" cxnId="{3DB8A9F6-9669-4074-B98F-FDE8F9955829}">
      <dgm:prSet/>
      <dgm:spPr/>
      <dgm:t>
        <a:bodyPr/>
        <a:lstStyle/>
        <a:p>
          <a:endParaRPr lang="en-US"/>
        </a:p>
      </dgm:t>
    </dgm:pt>
    <dgm:pt modelId="{45994A94-0775-46A2-9269-7A40007DD18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</a:rPr>
            <a:t>Atas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Permintaan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</a:p>
        <a:p>
          <a:r>
            <a:rPr lang="en-US" sz="1600" b="1" dirty="0" err="1" smtClean="0">
              <a:solidFill>
                <a:schemeClr val="tx1"/>
              </a:solidFill>
            </a:rPr>
            <a:t>Sendiri</a:t>
          </a:r>
          <a:r>
            <a:rPr lang="id-ID" sz="1600" b="1" dirty="0" smtClean="0">
              <a:ln>
                <a:solidFill>
                  <a:srgbClr val="FFFFFF"/>
                </a:solidFill>
              </a:ln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C6886C47-EF5B-40C4-8AA9-6F5484A2BD18}" type="parTrans" cxnId="{D5067281-D634-4427-8FC4-0294403F4B1E}">
      <dgm:prSet/>
      <dgm:spPr/>
      <dgm:t>
        <a:bodyPr/>
        <a:lstStyle/>
        <a:p>
          <a:endParaRPr lang="en-US"/>
        </a:p>
      </dgm:t>
    </dgm:pt>
    <dgm:pt modelId="{E5C99C61-2C5A-4BF1-8052-7BA0B197D38B}" type="sibTrans" cxnId="{D5067281-D634-4427-8FC4-0294403F4B1E}">
      <dgm:prSet/>
      <dgm:spPr/>
      <dgm:t>
        <a:bodyPr/>
        <a:lstStyle/>
        <a:p>
          <a:endParaRPr lang="en-US"/>
        </a:p>
      </dgm:t>
    </dgm:pt>
    <dgm:pt modelId="{86E1CC57-BA50-44D3-B7B8-03FB2A5CED2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Mencapai</a:t>
          </a:r>
          <a:r>
            <a:rPr lang="en-US" sz="2000" b="1" dirty="0" smtClean="0">
              <a:solidFill>
                <a:schemeClr val="tx1"/>
              </a:solidFill>
            </a:rPr>
            <a:t> BUP</a:t>
          </a:r>
          <a:endParaRPr lang="en-US" sz="2000" dirty="0">
            <a:solidFill>
              <a:schemeClr val="tx1"/>
            </a:solidFill>
          </a:endParaRPr>
        </a:p>
      </dgm:t>
    </dgm:pt>
    <dgm:pt modelId="{45ED4862-64E0-4304-A5FE-ED47F1F77601}" type="parTrans" cxnId="{8E7EAF65-084C-4255-AB4C-3FDEE654C297}">
      <dgm:prSet/>
      <dgm:spPr/>
      <dgm:t>
        <a:bodyPr/>
        <a:lstStyle/>
        <a:p>
          <a:endParaRPr lang="en-US"/>
        </a:p>
      </dgm:t>
    </dgm:pt>
    <dgm:pt modelId="{5308A2BF-7FEC-4F8D-BBC4-15EDEB212A11}" type="sibTrans" cxnId="{8E7EAF65-084C-4255-AB4C-3FDEE654C297}">
      <dgm:prSet/>
      <dgm:spPr/>
      <dgm:t>
        <a:bodyPr/>
        <a:lstStyle/>
        <a:p>
          <a:endParaRPr lang="en-US"/>
        </a:p>
      </dgm:t>
    </dgm:pt>
    <dgm:pt modelId="{55C192E1-DF2A-404E-B833-E982A7D873AD}">
      <dgm:prSet phldrT="[Text]" custT="1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Perampingan</a:t>
          </a:r>
          <a:endParaRPr lang="en-US" sz="12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Organisasi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atau</a:t>
          </a:r>
          <a:r>
            <a:rPr lang="en-US" sz="1200" b="1" dirty="0" smtClean="0">
              <a:solidFill>
                <a:schemeClr val="tx1"/>
              </a:solidFill>
            </a:rPr>
            <a:t>  </a:t>
          </a:r>
          <a:r>
            <a:rPr lang="en-US" sz="1200" b="1" dirty="0" err="1" smtClean="0">
              <a:solidFill>
                <a:schemeClr val="tx1"/>
              </a:solidFill>
            </a:rPr>
            <a:t>Kebijakan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Pemerintah</a:t>
          </a:r>
          <a:endParaRPr lang="en-US" sz="1200" dirty="0">
            <a:solidFill>
              <a:schemeClr val="tx1"/>
            </a:solidFill>
          </a:endParaRPr>
        </a:p>
      </dgm:t>
    </dgm:pt>
    <dgm:pt modelId="{EE43B3E6-B43A-4DD0-996A-6EE19C262DC7}" type="parTrans" cxnId="{17834834-2B39-4170-9926-EE058030E892}">
      <dgm:prSet/>
      <dgm:spPr/>
      <dgm:t>
        <a:bodyPr/>
        <a:lstStyle/>
        <a:p>
          <a:endParaRPr lang="en-US"/>
        </a:p>
      </dgm:t>
    </dgm:pt>
    <dgm:pt modelId="{00AC6B32-3085-46F2-AD8F-F8A924CF6E71}" type="sibTrans" cxnId="{17834834-2B39-4170-9926-EE058030E892}">
      <dgm:prSet/>
      <dgm:spPr/>
      <dgm:t>
        <a:bodyPr/>
        <a:lstStyle/>
        <a:p>
          <a:endParaRPr lang="en-US"/>
        </a:p>
      </dgm:t>
    </dgm:pt>
    <dgm:pt modelId="{75030960-2FEB-4CF3-BA84-5221583B71A7}">
      <dgm:prSet phldrT="[Text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200" b="1" dirty="0" err="1" smtClean="0">
              <a:solidFill>
                <a:srgbClr val="000000"/>
              </a:solidFill>
            </a:rPr>
            <a:t>Tidak</a:t>
          </a:r>
          <a:r>
            <a:rPr lang="en-US" sz="1200" b="1" dirty="0" smtClean="0">
              <a:solidFill>
                <a:srgbClr val="000000"/>
              </a:solidFill>
            </a:rPr>
            <a:t>  </a:t>
          </a:r>
          <a:r>
            <a:rPr lang="en-US" sz="1200" b="1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1&amp;slidetitle="/>
            </a:rPr>
            <a:t> </a:t>
          </a:r>
          <a:r>
            <a:rPr lang="en-US" sz="1200" b="1" dirty="0" err="1" smtClean="0">
              <a:solidFill>
                <a:srgbClr val="000000"/>
              </a:solidFill>
              <a:hlinkClick xmlns:r="http://schemas.openxmlformats.org/officeDocument/2006/relationships" r:id="rId1" action="ppaction://hlinkpres?slideindex=1&amp;slidetitle="/>
            </a:rPr>
            <a:t>Cakap</a:t>
          </a:r>
          <a:r>
            <a:rPr lang="en-US" sz="1200" b="1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1&amp;slidetitle="/>
            </a:rPr>
            <a:t> </a:t>
          </a:r>
          <a:r>
            <a:rPr lang="en-US" sz="1600" b="1" dirty="0" err="1" smtClean="0">
              <a:solidFill>
                <a:srgbClr val="000000"/>
              </a:solidFill>
            </a:rPr>
            <a:t>Jasmani</a:t>
          </a:r>
          <a:endParaRPr lang="en-US" sz="1600" b="1" dirty="0" smtClean="0">
            <a:solidFill>
              <a:srgbClr val="000000"/>
            </a:solidFill>
          </a:endParaRPr>
        </a:p>
        <a:p>
          <a:pPr>
            <a:spcAft>
              <a:spcPct val="35000"/>
            </a:spcAft>
          </a:pPr>
          <a:r>
            <a:rPr lang="en-US" sz="1200" b="1" dirty="0" err="1" smtClean="0">
              <a:solidFill>
                <a:srgbClr val="000000"/>
              </a:solidFill>
            </a:rPr>
            <a:t>dan</a:t>
          </a:r>
          <a:r>
            <a:rPr lang="en-US" sz="1200" b="1" dirty="0" smtClean="0">
              <a:solidFill>
                <a:srgbClr val="000000"/>
              </a:solidFill>
            </a:rPr>
            <a:t>/  </a:t>
          </a:r>
          <a:r>
            <a:rPr lang="en-US" sz="1200" b="1" dirty="0" smtClean="0">
              <a:solidFill>
                <a:srgbClr val="000000"/>
              </a:solidFill>
              <a:hlinkClick xmlns:r="http://schemas.openxmlformats.org/officeDocument/2006/relationships" r:id="rId2" action="ppaction://hlinkpres?slideindex=1&amp;slidetitle="/>
            </a:rPr>
            <a:t> </a:t>
          </a:r>
          <a:r>
            <a:rPr lang="en-US" sz="1400" b="1" dirty="0" err="1" smtClean="0">
              <a:solidFill>
                <a:srgbClr val="000000"/>
              </a:solidFill>
              <a:hlinkClick xmlns:r="http://schemas.openxmlformats.org/officeDocument/2006/relationships" r:id="rId2" action="ppaction://hlinkpres?slideindex=1&amp;slidetitle="/>
            </a:rPr>
            <a:t>Rohani</a:t>
          </a:r>
          <a:endParaRPr lang="en-US" sz="1400" dirty="0"/>
        </a:p>
      </dgm:t>
    </dgm:pt>
    <dgm:pt modelId="{CC260EC6-00AC-4998-A82A-F37A009C59BD}" type="parTrans" cxnId="{6A968785-5898-4A50-96BC-9E5B8F541FE1}">
      <dgm:prSet/>
      <dgm:spPr/>
      <dgm:t>
        <a:bodyPr/>
        <a:lstStyle/>
        <a:p>
          <a:endParaRPr lang="en-US"/>
        </a:p>
      </dgm:t>
    </dgm:pt>
    <dgm:pt modelId="{5658C827-663E-4A74-A006-73D42D00C5D3}" type="sibTrans" cxnId="{6A968785-5898-4A50-96BC-9E5B8F541FE1}">
      <dgm:prSet/>
      <dgm:spPr/>
      <dgm:t>
        <a:bodyPr/>
        <a:lstStyle/>
        <a:p>
          <a:endParaRPr lang="en-US"/>
        </a:p>
      </dgm:t>
    </dgm:pt>
    <dgm:pt modelId="{90D726AC-BBB2-488D-B832-241B34FD31B8}">
      <dgm:prSet phldrT="[Text]" phldr="1"/>
      <dgm:spPr/>
      <dgm:t>
        <a:bodyPr/>
        <a:lstStyle/>
        <a:p>
          <a:endParaRPr lang="en-US" dirty="0"/>
        </a:p>
      </dgm:t>
    </dgm:pt>
    <dgm:pt modelId="{03AB1211-7A99-4D40-BBAB-4A1F0A486703}" type="parTrans" cxnId="{5DDE919D-0B62-4EE8-B8ED-DBA451BE7C0A}">
      <dgm:prSet/>
      <dgm:spPr/>
      <dgm:t>
        <a:bodyPr/>
        <a:lstStyle/>
        <a:p>
          <a:endParaRPr lang="en-US"/>
        </a:p>
      </dgm:t>
    </dgm:pt>
    <dgm:pt modelId="{C61CAF83-655C-426B-B300-DFA850B6F82D}" type="sibTrans" cxnId="{5DDE919D-0B62-4EE8-B8ED-DBA451BE7C0A}">
      <dgm:prSet/>
      <dgm:spPr/>
      <dgm:t>
        <a:bodyPr/>
        <a:lstStyle/>
        <a:p>
          <a:endParaRPr lang="en-US"/>
        </a:p>
      </dgm:t>
    </dgm:pt>
    <dgm:pt modelId="{6B5E5B2E-2A15-4083-A4BE-93E7E0165BA1}">
      <dgm:prSet custT="1"/>
      <dgm:spPr>
        <a:solidFill>
          <a:srgbClr val="00B0F0"/>
        </a:solidFill>
      </dgm:spPr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Meninggal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Dunia</a:t>
          </a:r>
          <a:r>
            <a:rPr lang="en-US" sz="1200" b="1" dirty="0" smtClean="0">
              <a:solidFill>
                <a:schemeClr val="tx1"/>
              </a:solidFill>
            </a:rPr>
            <a:t>,</a:t>
          </a:r>
        </a:p>
        <a:p>
          <a:r>
            <a:rPr lang="en-US" sz="1200" b="1" dirty="0" smtClean="0">
              <a:solidFill>
                <a:schemeClr val="tx1"/>
              </a:solidFill>
              <a:hlinkClick xmlns:r="http://schemas.openxmlformats.org/officeDocument/2006/relationships" r:id="rId3" action="ppaction://hlinkpres?slideindex=1&amp;slidetitle="/>
            </a:rPr>
            <a:t>TEWAS</a:t>
          </a:r>
          <a:r>
            <a:rPr lang="en-US" sz="1200" b="1" dirty="0" smtClean="0">
              <a:solidFill>
                <a:schemeClr val="tx1"/>
              </a:solidFill>
            </a:rPr>
            <a:t>   </a:t>
          </a:r>
          <a:r>
            <a:rPr lang="en-US" sz="1200" b="1" dirty="0" err="1" smtClean="0">
              <a:solidFill>
                <a:schemeClr val="tx1"/>
              </a:solidFill>
            </a:rPr>
            <a:t>atau</a:t>
          </a:r>
          <a:r>
            <a:rPr lang="en-US" sz="1200" b="1" dirty="0" smtClean="0">
              <a:solidFill>
                <a:schemeClr val="tx1"/>
              </a:solidFill>
            </a:rPr>
            <a:t>  </a:t>
          </a:r>
          <a:r>
            <a:rPr lang="en-US" sz="1200" b="1" dirty="0" smtClean="0">
              <a:solidFill>
                <a:schemeClr val="tx1"/>
              </a:solidFill>
              <a:hlinkClick xmlns:r="http://schemas.openxmlformats.org/officeDocument/2006/relationships" r:id="rId4" action="ppaction://hlinkpres?slideindex=1&amp;slidetitle="/>
            </a:rPr>
            <a:t> </a:t>
          </a:r>
          <a:r>
            <a:rPr lang="en-US" sz="1200" b="1" dirty="0" err="1" smtClean="0">
              <a:solidFill>
                <a:schemeClr val="tx1"/>
              </a:solidFill>
              <a:hlinkClick xmlns:r="http://schemas.openxmlformats.org/officeDocument/2006/relationships" r:id="rId4" action="ppaction://hlinkpres?slideindex=1&amp;slidetitle="/>
            </a:rPr>
            <a:t>Hilang</a:t>
          </a:r>
          <a:r>
            <a:rPr lang="en-US" sz="1200" b="1" dirty="0" smtClean="0">
              <a:solidFill>
                <a:schemeClr val="tx1"/>
              </a:solidFill>
            </a:rPr>
            <a:t>   </a:t>
          </a:r>
          <a:endParaRPr lang="en-US" sz="1200" dirty="0">
            <a:solidFill>
              <a:schemeClr val="tx1"/>
            </a:solidFill>
          </a:endParaRPr>
        </a:p>
      </dgm:t>
    </dgm:pt>
    <dgm:pt modelId="{99697029-9871-4ED8-AF29-4412F0F73D15}" type="parTrans" cxnId="{5FEE6897-7877-4F16-87AB-97357FEAA787}">
      <dgm:prSet/>
      <dgm:spPr/>
      <dgm:t>
        <a:bodyPr/>
        <a:lstStyle/>
        <a:p>
          <a:endParaRPr lang="en-US"/>
        </a:p>
      </dgm:t>
    </dgm:pt>
    <dgm:pt modelId="{8D3BCBD9-2AD8-4D88-92B3-6324FBBACED5}" type="sibTrans" cxnId="{5FEE6897-7877-4F16-87AB-97357FEAA787}">
      <dgm:prSet/>
      <dgm:spPr/>
      <dgm:t>
        <a:bodyPr/>
        <a:lstStyle/>
        <a:p>
          <a:endParaRPr lang="en-US"/>
        </a:p>
      </dgm:t>
    </dgm:pt>
    <dgm:pt modelId="{B6F8C157-1A18-4865-9EF7-F375AC1BB87B}">
      <dgm:prSet custT="1"/>
      <dgm:spPr>
        <a:solidFill>
          <a:srgbClr val="FFFF00"/>
        </a:solidFill>
      </dgm:spPr>
      <dgm:t>
        <a:bodyPr/>
        <a:lstStyle/>
        <a:p>
          <a:pPr>
            <a:spcAft>
              <a:spcPct val="35000"/>
            </a:spcAft>
          </a:pPr>
          <a:endParaRPr lang="en-US" sz="1200" b="1" dirty="0" smtClean="0">
            <a:solidFill>
              <a:srgbClr val="660033"/>
            </a:solidFill>
          </a:endParaRPr>
        </a:p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Melakukan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Tindak</a:t>
          </a:r>
          <a:endParaRPr lang="en-US" sz="12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Pidana</a:t>
          </a:r>
          <a:endParaRPr lang="en-US" sz="12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US" sz="1200" b="1" dirty="0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/</a:t>
          </a:r>
          <a:r>
            <a:rPr lang="en-US" sz="1200" b="1" dirty="0" err="1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Penyelewengan</a:t>
          </a:r>
          <a:endParaRPr lang="en-US" sz="1200" b="1" dirty="0" smtClean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endParaRPr lang="en-US" sz="1200" dirty="0"/>
        </a:p>
      </dgm:t>
    </dgm:pt>
    <dgm:pt modelId="{DA7549F3-9340-4C35-9A18-0BEAECBDD040}" type="parTrans" cxnId="{83C84218-A7B8-45AE-B09A-A645700EBE0D}">
      <dgm:prSet/>
      <dgm:spPr/>
      <dgm:t>
        <a:bodyPr/>
        <a:lstStyle/>
        <a:p>
          <a:endParaRPr lang="en-US"/>
        </a:p>
      </dgm:t>
    </dgm:pt>
    <dgm:pt modelId="{28881DBD-2844-4186-B47A-E6620D6F5A13}" type="sibTrans" cxnId="{83C84218-A7B8-45AE-B09A-A645700EBE0D}">
      <dgm:prSet/>
      <dgm:spPr/>
      <dgm:t>
        <a:bodyPr/>
        <a:lstStyle/>
        <a:p>
          <a:endParaRPr lang="en-US"/>
        </a:p>
      </dgm:t>
    </dgm:pt>
    <dgm:pt modelId="{A3328E6A-1624-4623-A83D-20BFB5656ADD}">
      <dgm:prSet custT="1"/>
      <dgm:spPr>
        <a:solidFill>
          <a:srgbClr val="00B050"/>
        </a:solidFill>
      </dgm:spPr>
      <dgm:t>
        <a:bodyPr/>
        <a:lstStyle/>
        <a:p>
          <a:r>
            <a:rPr lang="en-US" sz="1200" b="1" dirty="0" err="1" smtClean="0">
              <a:solidFill>
                <a:schemeClr val="tx1"/>
              </a:solidFill>
            </a:rPr>
            <a:t>Pelanggaran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</a:p>
        <a:p>
          <a:r>
            <a:rPr lang="en-US" sz="1200" b="1" dirty="0" err="1" smtClean="0">
              <a:solidFill>
                <a:schemeClr val="tx1"/>
              </a:solidFill>
            </a:rPr>
            <a:t>Disiplin</a:t>
          </a:r>
          <a:endParaRPr lang="en-US" sz="1200" dirty="0">
            <a:solidFill>
              <a:schemeClr val="tx1"/>
            </a:solidFill>
          </a:endParaRPr>
        </a:p>
      </dgm:t>
    </dgm:pt>
    <dgm:pt modelId="{18CD2E6E-0F6C-4708-90B7-0F04043FC3CF}" type="parTrans" cxnId="{CCDD418C-4BCB-4E11-BD94-23F4070E5915}">
      <dgm:prSet/>
      <dgm:spPr/>
      <dgm:t>
        <a:bodyPr/>
        <a:lstStyle/>
        <a:p>
          <a:endParaRPr lang="en-US"/>
        </a:p>
      </dgm:t>
    </dgm:pt>
    <dgm:pt modelId="{ABF8544B-DEBE-45D1-BFD6-ACA7F06666E3}" type="sibTrans" cxnId="{CCDD418C-4BCB-4E11-BD94-23F4070E5915}">
      <dgm:prSet/>
      <dgm:spPr/>
      <dgm:t>
        <a:bodyPr/>
        <a:lstStyle/>
        <a:p>
          <a:endParaRPr lang="en-US"/>
        </a:p>
      </dgm:t>
    </dgm:pt>
    <dgm:pt modelId="{066E2E5B-429B-4050-8171-54590C8BAE7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 err="1" smtClean="0">
              <a:solidFill>
                <a:schemeClr val="tx1"/>
              </a:solidFill>
            </a:rPr>
            <a:t>Mencalonkan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n-US" sz="1000" b="1" dirty="0" err="1" smtClean="0">
              <a:solidFill>
                <a:schemeClr val="tx1"/>
              </a:solidFill>
            </a:rPr>
            <a:t>diri</a:t>
          </a:r>
          <a:r>
            <a:rPr lang="en-US" sz="1000" b="1" dirty="0" smtClean="0">
              <a:solidFill>
                <a:schemeClr val="tx1"/>
              </a:solidFill>
            </a:rPr>
            <a:t>/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 err="1" smtClean="0">
              <a:solidFill>
                <a:schemeClr val="tx1"/>
              </a:solidFill>
            </a:rPr>
            <a:t>dicalonkan</a:t>
          </a:r>
          <a:endParaRPr lang="en-US" sz="10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 err="1" smtClean="0">
              <a:solidFill>
                <a:schemeClr val="tx1"/>
              </a:solidFill>
            </a:rPr>
            <a:t>Menjadi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n-US" sz="1000" b="1" dirty="0" err="1" smtClean="0">
              <a:solidFill>
                <a:schemeClr val="tx1"/>
              </a:solidFill>
            </a:rPr>
            <a:t>Presiden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n-US" sz="1000" b="1" dirty="0" err="1" smtClean="0">
              <a:solidFill>
                <a:schemeClr val="tx1"/>
              </a:solidFill>
            </a:rPr>
            <a:t>dan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n-US" sz="1000" b="1" dirty="0" err="1" smtClean="0">
              <a:solidFill>
                <a:schemeClr val="tx1"/>
              </a:solidFill>
            </a:rPr>
            <a:t>Wapres</a:t>
          </a:r>
          <a:r>
            <a:rPr lang="en-US" sz="1000" b="1" dirty="0" smtClean="0">
              <a:solidFill>
                <a:schemeClr val="tx1"/>
              </a:solidFill>
            </a:rPr>
            <a:t>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 err="1" smtClean="0">
              <a:solidFill>
                <a:schemeClr val="tx1"/>
              </a:solidFill>
            </a:rPr>
            <a:t>Ka</a:t>
          </a:r>
          <a:r>
            <a:rPr lang="en-US" sz="1000" b="1" dirty="0" smtClean="0">
              <a:solidFill>
                <a:schemeClr val="tx1"/>
              </a:solidFill>
            </a:rPr>
            <a:t>, </a:t>
          </a:r>
          <a:r>
            <a:rPr lang="en-US" sz="1000" b="1" dirty="0" err="1" smtClean="0">
              <a:solidFill>
                <a:schemeClr val="tx1"/>
              </a:solidFill>
            </a:rPr>
            <a:t>Waka</a:t>
          </a:r>
          <a:r>
            <a:rPr lang="en-US" sz="1000" b="1" dirty="0" smtClean="0">
              <a:solidFill>
                <a:schemeClr val="tx1"/>
              </a:solidFill>
            </a:rPr>
            <a:t> ,</a:t>
          </a:r>
          <a:r>
            <a:rPr lang="en-US" sz="1000" b="1" dirty="0" err="1" smtClean="0">
              <a:solidFill>
                <a:schemeClr val="tx1"/>
              </a:solidFill>
            </a:rPr>
            <a:t>Angg</a:t>
          </a:r>
          <a:r>
            <a:rPr lang="en-US" sz="1000" b="1" dirty="0" smtClean="0">
              <a:solidFill>
                <a:schemeClr val="tx1"/>
              </a:solidFill>
            </a:rPr>
            <a:t> DPR,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 err="1" smtClean="0">
              <a:solidFill>
                <a:schemeClr val="tx1"/>
              </a:solidFill>
            </a:rPr>
            <a:t>Ka</a:t>
          </a:r>
          <a:r>
            <a:rPr lang="en-US" sz="1000" b="1" dirty="0" smtClean="0">
              <a:solidFill>
                <a:schemeClr val="tx1"/>
              </a:solidFill>
            </a:rPr>
            <a:t>, </a:t>
          </a:r>
          <a:r>
            <a:rPr lang="en-US" sz="1000" b="1" dirty="0" err="1" smtClean="0">
              <a:solidFill>
                <a:schemeClr val="tx1"/>
              </a:solidFill>
            </a:rPr>
            <a:t>Waka</a:t>
          </a:r>
          <a:r>
            <a:rPr lang="en-US" sz="1000" b="1" dirty="0" smtClean="0">
              <a:solidFill>
                <a:schemeClr val="tx1"/>
              </a:solidFill>
            </a:rPr>
            <a:t>, </a:t>
          </a:r>
          <a:r>
            <a:rPr lang="en-US" sz="1000" b="1" dirty="0" err="1" smtClean="0">
              <a:solidFill>
                <a:schemeClr val="tx1"/>
              </a:solidFill>
            </a:rPr>
            <a:t>dan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n-US" sz="1000" b="1" dirty="0" err="1" smtClean="0">
              <a:solidFill>
                <a:schemeClr val="tx1"/>
              </a:solidFill>
            </a:rPr>
            <a:t>Angg</a:t>
          </a:r>
          <a:r>
            <a:rPr lang="en-US" sz="1000" b="1" dirty="0" smtClean="0">
              <a:solidFill>
                <a:schemeClr val="tx1"/>
              </a:solidFill>
            </a:rPr>
            <a:t> DPD,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900" b="1" dirty="0" err="1" smtClean="0">
              <a:solidFill>
                <a:schemeClr val="tx1"/>
              </a:solidFill>
            </a:rPr>
            <a:t>Gubernur</a:t>
          </a:r>
          <a:r>
            <a:rPr lang="en-US" sz="900" b="1" dirty="0" smtClean="0">
              <a:solidFill>
                <a:schemeClr val="tx1"/>
              </a:solidFill>
            </a:rPr>
            <a:t> </a:t>
          </a:r>
          <a:r>
            <a:rPr lang="en-US" sz="900" b="1" dirty="0" err="1" smtClean="0">
              <a:solidFill>
                <a:schemeClr val="tx1"/>
              </a:solidFill>
            </a:rPr>
            <a:t>dan</a:t>
          </a:r>
          <a:r>
            <a:rPr lang="en-US" sz="900" b="1" dirty="0" smtClean="0">
              <a:solidFill>
                <a:schemeClr val="tx1"/>
              </a:solidFill>
            </a:rPr>
            <a:t> </a:t>
          </a:r>
          <a:r>
            <a:rPr lang="en-US" sz="900" b="1" dirty="0" err="1" smtClean="0">
              <a:solidFill>
                <a:schemeClr val="tx1"/>
              </a:solidFill>
            </a:rPr>
            <a:t>Wagub</a:t>
          </a:r>
          <a:r>
            <a:rPr lang="en-US" sz="900" b="1" dirty="0" smtClean="0">
              <a:solidFill>
                <a:schemeClr val="tx1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900" b="1" dirty="0" err="1" smtClean="0">
              <a:solidFill>
                <a:schemeClr val="tx1"/>
              </a:solidFill>
            </a:rPr>
            <a:t>Bupati</a:t>
          </a:r>
          <a:r>
            <a:rPr lang="en-US" sz="900" b="1" dirty="0" smtClean="0">
              <a:solidFill>
                <a:schemeClr val="tx1"/>
              </a:solidFill>
            </a:rPr>
            <a:t>/</a:t>
          </a:r>
          <a:r>
            <a:rPr lang="en-US" sz="900" b="1" dirty="0" err="1" smtClean="0">
              <a:solidFill>
                <a:schemeClr val="tx1"/>
              </a:solidFill>
            </a:rPr>
            <a:t>Wakil</a:t>
          </a:r>
          <a:endParaRPr lang="en-US" sz="9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900" b="1" dirty="0" err="1" smtClean="0">
              <a:solidFill>
                <a:schemeClr val="tx1"/>
              </a:solidFill>
            </a:rPr>
            <a:t>Walikota</a:t>
          </a:r>
          <a:r>
            <a:rPr lang="en-US" sz="900" b="1" dirty="0" smtClean="0">
              <a:solidFill>
                <a:schemeClr val="tx1"/>
              </a:solidFill>
            </a:rPr>
            <a:t>/</a:t>
          </a:r>
          <a:r>
            <a:rPr lang="en-US" sz="900" b="1" dirty="0" err="1" smtClean="0">
              <a:solidFill>
                <a:schemeClr val="tx1"/>
              </a:solidFill>
            </a:rPr>
            <a:t>Wakil</a:t>
          </a:r>
          <a:endParaRPr lang="en-US" sz="900" dirty="0">
            <a:solidFill>
              <a:schemeClr val="tx1"/>
            </a:solidFill>
          </a:endParaRPr>
        </a:p>
      </dgm:t>
    </dgm:pt>
    <dgm:pt modelId="{F6F8182A-5872-47EA-8143-E95D20682865}" type="parTrans" cxnId="{3A00EC5E-3A17-4EEF-A480-769B01DCC07B}">
      <dgm:prSet/>
      <dgm:spPr/>
      <dgm:t>
        <a:bodyPr/>
        <a:lstStyle/>
        <a:p>
          <a:endParaRPr lang="en-US"/>
        </a:p>
      </dgm:t>
    </dgm:pt>
    <dgm:pt modelId="{31739909-6F69-4D32-A2B6-EB4E1AC340CF}" type="sibTrans" cxnId="{3A00EC5E-3A17-4EEF-A480-769B01DCC07B}">
      <dgm:prSet/>
      <dgm:spPr/>
      <dgm:t>
        <a:bodyPr/>
        <a:lstStyle/>
        <a:p>
          <a:endParaRPr lang="en-US"/>
        </a:p>
      </dgm:t>
    </dgm:pt>
    <dgm:pt modelId="{4EA23AD2-B759-490C-84F1-CF7B3FF7DBE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Menjadi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Anggota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dan</a:t>
          </a:r>
          <a:r>
            <a:rPr lang="en-US" sz="1200" b="1" dirty="0" smtClean="0">
              <a:solidFill>
                <a:schemeClr val="tx1"/>
              </a:solidFill>
            </a:rPr>
            <a:t>/</a:t>
          </a:r>
          <a:r>
            <a:rPr lang="en-US" sz="1200" b="1" dirty="0" err="1" smtClean="0">
              <a:solidFill>
                <a:schemeClr val="tx1"/>
              </a:solidFill>
            </a:rPr>
            <a:t>atau</a:t>
          </a:r>
          <a:endParaRPr lang="en-US" sz="120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Pengurus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Parppol</a:t>
          </a:r>
          <a:endParaRPr lang="en-US" sz="1200" dirty="0">
            <a:solidFill>
              <a:schemeClr val="tx1"/>
            </a:solidFill>
          </a:endParaRPr>
        </a:p>
      </dgm:t>
    </dgm:pt>
    <dgm:pt modelId="{50DB26B9-7D5B-49AB-AF94-951239F24F4B}" type="parTrans" cxnId="{F8E8C6AD-FA33-4101-B1A3-F190CB48BEF5}">
      <dgm:prSet/>
      <dgm:spPr/>
      <dgm:t>
        <a:bodyPr/>
        <a:lstStyle/>
        <a:p>
          <a:endParaRPr lang="en-US"/>
        </a:p>
      </dgm:t>
    </dgm:pt>
    <dgm:pt modelId="{BB89EFC1-5C48-4B03-B98A-A44F99B4605E}" type="sibTrans" cxnId="{F8E8C6AD-FA33-4101-B1A3-F190CB48BEF5}">
      <dgm:prSet/>
      <dgm:spPr/>
      <dgm:t>
        <a:bodyPr/>
        <a:lstStyle/>
        <a:p>
          <a:endParaRPr lang="en-US"/>
        </a:p>
      </dgm:t>
    </dgm:pt>
    <dgm:pt modelId="{EBC6C44E-0A22-4BFD-A30A-F4F6706F3527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100" b="1" dirty="0" err="1" smtClean="0">
              <a:solidFill>
                <a:schemeClr val="tx1"/>
              </a:solidFill>
            </a:rPr>
            <a:t>Tidak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menjabat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lagi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</a:p>
        <a:p>
          <a:r>
            <a:rPr lang="en-US" sz="1100" b="1" dirty="0" err="1" smtClean="0">
              <a:solidFill>
                <a:schemeClr val="tx1"/>
              </a:solidFill>
            </a:rPr>
            <a:t>Sebagai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Pej</a:t>
          </a:r>
          <a:r>
            <a:rPr lang="en-US" sz="1100" b="1" dirty="0" smtClean="0">
              <a:solidFill>
                <a:schemeClr val="tx1"/>
              </a:solidFill>
            </a:rPr>
            <a:t> </a:t>
          </a:r>
          <a:r>
            <a:rPr lang="en-US" sz="1100" b="1" dirty="0" err="1" smtClean="0">
              <a:solidFill>
                <a:schemeClr val="tx1"/>
              </a:solidFill>
            </a:rPr>
            <a:t>Neg</a:t>
          </a:r>
          <a:endParaRPr lang="en-US" sz="1100" dirty="0">
            <a:solidFill>
              <a:schemeClr val="tx1"/>
            </a:solidFill>
          </a:endParaRPr>
        </a:p>
      </dgm:t>
    </dgm:pt>
    <dgm:pt modelId="{35873E2B-5CBD-4B37-A1D8-D78768E2AC6B}" type="parTrans" cxnId="{0BFC7569-0559-4B38-A08C-5E6C7E7CAC1D}">
      <dgm:prSet/>
      <dgm:spPr/>
      <dgm:t>
        <a:bodyPr/>
        <a:lstStyle/>
        <a:p>
          <a:endParaRPr lang="en-US"/>
        </a:p>
      </dgm:t>
    </dgm:pt>
    <dgm:pt modelId="{17110F85-F02F-43DC-9FA1-C8ACE387B322}" type="sibTrans" cxnId="{0BFC7569-0559-4B38-A08C-5E6C7E7CAC1D}">
      <dgm:prSet/>
      <dgm:spPr/>
      <dgm:t>
        <a:bodyPr/>
        <a:lstStyle/>
        <a:p>
          <a:endParaRPr lang="en-US"/>
        </a:p>
      </dgm:t>
    </dgm:pt>
    <dgm:pt modelId="{54F979E4-BA8F-4285-826B-D21AC90C8AB6}">
      <dgm:prSet custT="1"/>
      <dgm:spPr>
        <a:solidFill>
          <a:srgbClr val="FFFF0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dirty="0" err="1" smtClean="0">
              <a:solidFill>
                <a:schemeClr val="tx1"/>
              </a:solidFill>
            </a:rPr>
            <a:t>Karena</a:t>
          </a:r>
          <a:r>
            <a:rPr lang="en-US" sz="1200" b="1" dirty="0" smtClean="0">
              <a:solidFill>
                <a:schemeClr val="tx1"/>
              </a:solidFill>
            </a:rPr>
            <a:t> Hal-</a:t>
          </a:r>
          <a:r>
            <a:rPr lang="en-US" sz="1200" b="1" dirty="0" err="1" smtClean="0">
              <a:solidFill>
                <a:schemeClr val="tx1"/>
              </a:solidFill>
            </a:rPr>
            <a:t>hal</a:t>
          </a:r>
          <a:r>
            <a:rPr lang="en-US" sz="1200" b="1" dirty="0" smtClean="0">
              <a:solidFill>
                <a:schemeClr val="tx1"/>
              </a:solidFill>
            </a:rPr>
            <a:t> lain: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tx1"/>
              </a:solidFill>
            </a:rPr>
            <a:t>(CLTN, </a:t>
          </a:r>
          <a:r>
            <a:rPr lang="en-US" sz="1200" b="1" dirty="0" err="1" smtClean="0">
              <a:solidFill>
                <a:schemeClr val="tx1"/>
              </a:solidFill>
            </a:rPr>
            <a:t>Ijazah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Palsu</a:t>
          </a:r>
          <a:r>
            <a:rPr lang="en-US" sz="1200" b="1" dirty="0" smtClean="0">
              <a:solidFill>
                <a:schemeClr val="tx1"/>
              </a:solidFill>
            </a:rPr>
            <a:t>, </a:t>
          </a:r>
          <a:r>
            <a:rPr lang="en-US" sz="1200" b="1" dirty="0" err="1" smtClean="0">
              <a:solidFill>
                <a:schemeClr val="tx1"/>
              </a:solidFill>
            </a:rPr>
            <a:t>Tugas</a:t>
          </a:r>
          <a:r>
            <a:rPr lang="en-US" sz="1200" b="1" dirty="0" smtClean="0">
              <a:solidFill>
                <a:schemeClr val="tx1"/>
              </a:solidFill>
            </a:rPr>
            <a:t> </a:t>
          </a:r>
          <a:r>
            <a:rPr lang="en-US" sz="1200" b="1" dirty="0" err="1" smtClean="0">
              <a:solidFill>
                <a:schemeClr val="tx1"/>
              </a:solidFill>
            </a:rPr>
            <a:t>Belajar</a:t>
          </a:r>
          <a:r>
            <a:rPr lang="en-US" sz="1200" b="1" dirty="0" smtClean="0">
              <a:solidFill>
                <a:schemeClr val="tx1"/>
              </a:solidFill>
            </a:rPr>
            <a:t>)</a:t>
          </a:r>
          <a:endParaRPr lang="en-US" sz="1200" b="1" dirty="0">
            <a:solidFill>
              <a:schemeClr val="tx1"/>
            </a:solidFill>
          </a:endParaRPr>
        </a:p>
      </dgm:t>
    </dgm:pt>
    <dgm:pt modelId="{47706618-78B4-4D87-BF0C-E7251FCB241F}" type="sibTrans" cxnId="{CA448D7A-E342-4E8C-A3E5-63A62769EE68}">
      <dgm:prSet/>
      <dgm:spPr/>
      <dgm:t>
        <a:bodyPr/>
        <a:lstStyle/>
        <a:p>
          <a:endParaRPr lang="en-US"/>
        </a:p>
      </dgm:t>
    </dgm:pt>
    <dgm:pt modelId="{3653708E-3EA4-4601-863F-80A2439F8453}" type="parTrans" cxnId="{CA448D7A-E342-4E8C-A3E5-63A62769EE68}">
      <dgm:prSet/>
      <dgm:spPr/>
      <dgm:t>
        <a:bodyPr/>
        <a:lstStyle/>
        <a:p>
          <a:endParaRPr lang="en-US"/>
        </a:p>
      </dgm:t>
    </dgm:pt>
    <dgm:pt modelId="{9B51AA71-4BA2-4456-9EA7-A839AF52FBFC}" type="pres">
      <dgm:prSet presAssocID="{C5AE7258-8541-49A7-844D-48E61CFADC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4A008-4959-44F7-8A22-C66C8C97DB95}" type="pres">
      <dgm:prSet presAssocID="{EC14DD25-1B64-4729-97D4-B094C24F7B61}" presName="centerShape" presStyleLbl="node0" presStyleIdx="0" presStyleCnt="1" custScaleX="329204" custScaleY="136030" custLinFactNeighborX="441" custLinFactNeighborY="-2477"/>
      <dgm:spPr/>
      <dgm:t>
        <a:bodyPr/>
        <a:lstStyle/>
        <a:p>
          <a:endParaRPr lang="en-US"/>
        </a:p>
      </dgm:t>
    </dgm:pt>
    <dgm:pt modelId="{2C800710-D6A4-4414-A335-128E3F1B634F}" type="pres">
      <dgm:prSet presAssocID="{C6886C47-EF5B-40C4-8AA9-6F5484A2BD18}" presName="Name9" presStyleLbl="parChTrans1D2" presStyleIdx="0" presStyleCnt="11"/>
      <dgm:spPr/>
      <dgm:t>
        <a:bodyPr/>
        <a:lstStyle/>
        <a:p>
          <a:endParaRPr lang="en-US"/>
        </a:p>
      </dgm:t>
    </dgm:pt>
    <dgm:pt modelId="{44E25B58-BC91-40D8-AE5A-745280461B64}" type="pres">
      <dgm:prSet presAssocID="{C6886C47-EF5B-40C4-8AA9-6F5484A2BD18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4A8094C2-1D28-4BB2-9A7A-19772F676FEC}" type="pres">
      <dgm:prSet presAssocID="{45994A94-0775-46A2-9269-7A40007DD185}" presName="node" presStyleLbl="node1" presStyleIdx="0" presStyleCnt="11" custScaleX="293170" custScaleY="95590" custRadScaleRad="96023" custRadScaleInc="4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D15E6-A9C6-4B7C-9B3A-B9B328394B9D}" type="pres">
      <dgm:prSet presAssocID="{45ED4862-64E0-4304-A5FE-ED47F1F77601}" presName="Name9" presStyleLbl="parChTrans1D2" presStyleIdx="1" presStyleCnt="11"/>
      <dgm:spPr/>
      <dgm:t>
        <a:bodyPr/>
        <a:lstStyle/>
        <a:p>
          <a:endParaRPr lang="en-US"/>
        </a:p>
      </dgm:t>
    </dgm:pt>
    <dgm:pt modelId="{E34EC5B2-D530-4525-93E2-C58EE29E7EC5}" type="pres">
      <dgm:prSet presAssocID="{45ED4862-64E0-4304-A5FE-ED47F1F77601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E188E0B8-5BFD-499E-9808-C054EF766700}" type="pres">
      <dgm:prSet presAssocID="{86E1CC57-BA50-44D3-B7B8-03FB2A5CED22}" presName="node" presStyleLbl="node1" presStyleIdx="1" presStyleCnt="11" custScaleX="254582" custRadScaleRad="160697" custRadScaleInc="128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A5CE1-2A86-4CFD-BB52-868BE25C26A9}" type="pres">
      <dgm:prSet presAssocID="{EE43B3E6-B43A-4DD0-996A-6EE19C262DC7}" presName="Name9" presStyleLbl="parChTrans1D2" presStyleIdx="2" presStyleCnt="11"/>
      <dgm:spPr/>
      <dgm:t>
        <a:bodyPr/>
        <a:lstStyle/>
        <a:p>
          <a:endParaRPr lang="en-US"/>
        </a:p>
      </dgm:t>
    </dgm:pt>
    <dgm:pt modelId="{A4D90DEC-4A48-4912-8CBB-E8B6E35D11F9}" type="pres">
      <dgm:prSet presAssocID="{EE43B3E6-B43A-4DD0-996A-6EE19C262DC7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1D6958F3-B874-457E-AF90-C87BCAC74DE9}" type="pres">
      <dgm:prSet presAssocID="{55C192E1-DF2A-404E-B833-E982A7D873AD}" presName="node" presStyleLbl="node1" presStyleIdx="2" presStyleCnt="11" custScaleX="241672" custScaleY="117618" custRadScaleRad="145926" custRadScaleInc="30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334C2-51C6-443E-A82A-5217A8D3BD9A}" type="pres">
      <dgm:prSet presAssocID="{CC260EC6-00AC-4998-A82A-F37A009C59BD}" presName="Name9" presStyleLbl="parChTrans1D2" presStyleIdx="3" presStyleCnt="11"/>
      <dgm:spPr/>
      <dgm:t>
        <a:bodyPr/>
        <a:lstStyle/>
        <a:p>
          <a:endParaRPr lang="en-US"/>
        </a:p>
      </dgm:t>
    </dgm:pt>
    <dgm:pt modelId="{0EACA27A-CA12-478B-BB6D-98E07A85BCBB}" type="pres">
      <dgm:prSet presAssocID="{CC260EC6-00AC-4998-A82A-F37A009C59BD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A6C1E527-72E9-4FB2-9F4B-A300817BAEA4}" type="pres">
      <dgm:prSet presAssocID="{75030960-2FEB-4CF3-BA84-5221583B71A7}" presName="node" presStyleLbl="node1" presStyleIdx="3" presStyleCnt="11" custScaleX="225440" custScaleY="100982" custRadScaleRad="137879" custRadScaleInc="-53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783D-F1DE-41EE-9E59-D4E4A246F80E}" type="pres">
      <dgm:prSet presAssocID="{99697029-9871-4ED8-AF29-4412F0F73D15}" presName="Name9" presStyleLbl="parChTrans1D2" presStyleIdx="4" presStyleCnt="11"/>
      <dgm:spPr/>
      <dgm:t>
        <a:bodyPr/>
        <a:lstStyle/>
        <a:p>
          <a:endParaRPr lang="en-US"/>
        </a:p>
      </dgm:t>
    </dgm:pt>
    <dgm:pt modelId="{1AA77D3A-FEE9-4795-B41C-EAD6AE2D3723}" type="pres">
      <dgm:prSet presAssocID="{99697029-9871-4ED8-AF29-4412F0F73D15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F5130307-CCE6-49B5-BBE6-B6A3BA6C1F11}" type="pres">
      <dgm:prSet presAssocID="{6B5E5B2E-2A15-4083-A4BE-93E7E0165BA1}" presName="node" presStyleLbl="node1" presStyleIdx="4" presStyleCnt="11" custScaleX="257685" custRadScaleRad="136046" custRadScaleInc="-121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C63CB-8BAC-448C-A5CD-8BD9E5AEB6C5}" type="pres">
      <dgm:prSet presAssocID="{DA7549F3-9340-4C35-9A18-0BEAECBDD040}" presName="Name9" presStyleLbl="parChTrans1D2" presStyleIdx="5" presStyleCnt="11"/>
      <dgm:spPr/>
      <dgm:t>
        <a:bodyPr/>
        <a:lstStyle/>
        <a:p>
          <a:endParaRPr lang="en-US"/>
        </a:p>
      </dgm:t>
    </dgm:pt>
    <dgm:pt modelId="{441AD3A4-EC6A-4DDE-A69E-AC9EC520CFA5}" type="pres">
      <dgm:prSet presAssocID="{DA7549F3-9340-4C35-9A18-0BEAECBDD040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588CCD64-77BC-4B6E-A002-7BC5395FB164}" type="pres">
      <dgm:prSet presAssocID="{B6F8C157-1A18-4865-9EF7-F375AC1BB87B}" presName="node" presStyleLbl="node1" presStyleIdx="5" presStyleCnt="11" custScaleX="249507" custRadScaleRad="148816" custRadScaleInc="-205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6A55-FB6C-472E-9788-40D40E1304EF}" type="pres">
      <dgm:prSet presAssocID="{18CD2E6E-0F6C-4708-90B7-0F04043FC3CF}" presName="Name9" presStyleLbl="parChTrans1D2" presStyleIdx="6" presStyleCnt="11"/>
      <dgm:spPr/>
      <dgm:t>
        <a:bodyPr/>
        <a:lstStyle/>
        <a:p>
          <a:endParaRPr lang="en-US"/>
        </a:p>
      </dgm:t>
    </dgm:pt>
    <dgm:pt modelId="{AAB26DF7-C4BF-4D9A-9F9F-D5A7756C0965}" type="pres">
      <dgm:prSet presAssocID="{18CD2E6E-0F6C-4708-90B7-0F04043FC3CF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7C5B86A8-355D-4E17-9180-AE2E650B378B}" type="pres">
      <dgm:prSet presAssocID="{A3328E6A-1624-4623-A83D-20BFB5656ADD}" presName="node" presStyleLbl="node1" presStyleIdx="6" presStyleCnt="11" custScaleX="255590" custScaleY="116054" custRadScaleRad="95584" custRadScaleInc="-101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2F4EB-048B-457D-BB39-5EE036B473F8}" type="pres">
      <dgm:prSet presAssocID="{F6F8182A-5872-47EA-8143-E95D20682865}" presName="Name9" presStyleLbl="parChTrans1D2" presStyleIdx="7" presStyleCnt="11"/>
      <dgm:spPr/>
      <dgm:t>
        <a:bodyPr/>
        <a:lstStyle/>
        <a:p>
          <a:endParaRPr lang="en-US"/>
        </a:p>
      </dgm:t>
    </dgm:pt>
    <dgm:pt modelId="{0B01E993-67DC-4990-890D-4EBC5334926F}" type="pres">
      <dgm:prSet presAssocID="{F6F8182A-5872-47EA-8143-E95D20682865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B3C8B37F-DFF1-48DB-A6A3-0434BE4485DB}" type="pres">
      <dgm:prSet presAssocID="{066E2E5B-429B-4050-8171-54590C8BAE78}" presName="node" presStyleLbl="node1" presStyleIdx="7" presStyleCnt="11" custScaleX="315457" custScaleY="183159" custRadScaleRad="135633" custRadScaleInc="54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FA1CE-9AA9-4D7E-BEBD-212F70E81FB6}" type="pres">
      <dgm:prSet presAssocID="{50DB26B9-7D5B-49AB-AF94-951239F24F4B}" presName="Name9" presStyleLbl="parChTrans1D2" presStyleIdx="8" presStyleCnt="11"/>
      <dgm:spPr/>
      <dgm:t>
        <a:bodyPr/>
        <a:lstStyle/>
        <a:p>
          <a:endParaRPr lang="en-US"/>
        </a:p>
      </dgm:t>
    </dgm:pt>
    <dgm:pt modelId="{7096EED3-8F73-49C8-B2F8-676181F51F54}" type="pres">
      <dgm:prSet presAssocID="{50DB26B9-7D5B-49AB-AF94-951239F24F4B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C8AA2A9B-E77D-47D9-9012-D9B1725FEBC4}" type="pres">
      <dgm:prSet presAssocID="{4EA23AD2-B759-490C-84F1-CF7B3FF7DBE6}" presName="node" presStyleLbl="node1" presStyleIdx="8" presStyleCnt="11" custScaleX="268467" custScaleY="105836" custRadScaleRad="133760" custRadScaleInc="31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F136-DF66-49E9-A352-52C394437B15}" type="pres">
      <dgm:prSet presAssocID="{35873E2B-5CBD-4B37-A1D8-D78768E2AC6B}" presName="Name9" presStyleLbl="parChTrans1D2" presStyleIdx="9" presStyleCnt="11"/>
      <dgm:spPr/>
      <dgm:t>
        <a:bodyPr/>
        <a:lstStyle/>
        <a:p>
          <a:endParaRPr lang="en-US"/>
        </a:p>
      </dgm:t>
    </dgm:pt>
    <dgm:pt modelId="{84042BC9-9900-400B-9CBF-886A8E8D5DC7}" type="pres">
      <dgm:prSet presAssocID="{35873E2B-5CBD-4B37-A1D8-D78768E2AC6B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5FAAE5E1-8834-4860-981B-82AE66278484}" type="pres">
      <dgm:prSet presAssocID="{EBC6C44E-0A22-4BFD-A30A-F4F6706F3527}" presName="node" presStyleLbl="node1" presStyleIdx="9" presStyleCnt="11" custScaleX="256818" custScaleY="118017" custRadScaleRad="143163" custRadScaleInc="-39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099FC-DBF1-41E4-BE6F-72249388152B}" type="pres">
      <dgm:prSet presAssocID="{3653708E-3EA4-4601-863F-80A2439F8453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DCC1D9FC-407F-47E9-BC6A-9BB1ED711EE1}" type="pres">
      <dgm:prSet presAssocID="{3653708E-3EA4-4601-863F-80A2439F8453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A432A10E-F043-4D11-B672-2D5DDCABE4C4}" type="pres">
      <dgm:prSet presAssocID="{54F979E4-BA8F-4285-826B-D21AC90C8AB6}" presName="node" presStyleLbl="node1" presStyleIdx="10" presStyleCnt="11" custScaleX="274222" custRadScaleRad="157153" custRadScaleInc="-122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8C6AD-FA33-4101-B1A3-F190CB48BEF5}" srcId="{EC14DD25-1B64-4729-97D4-B094C24F7B61}" destId="{4EA23AD2-B759-490C-84F1-CF7B3FF7DBE6}" srcOrd="8" destOrd="0" parTransId="{50DB26B9-7D5B-49AB-AF94-951239F24F4B}" sibTransId="{BB89EFC1-5C48-4B03-B98A-A44F99B4605E}"/>
    <dgm:cxn modelId="{F2E3D836-A561-4EDC-81F6-7B8B2A12ECC5}" type="presOf" srcId="{DA7549F3-9340-4C35-9A18-0BEAECBDD040}" destId="{441AD3A4-EC6A-4DDE-A69E-AC9EC520CFA5}" srcOrd="1" destOrd="0" presId="urn:microsoft.com/office/officeart/2005/8/layout/radial1"/>
    <dgm:cxn modelId="{0BFC7569-0559-4B38-A08C-5E6C7E7CAC1D}" srcId="{EC14DD25-1B64-4729-97D4-B094C24F7B61}" destId="{EBC6C44E-0A22-4BFD-A30A-F4F6706F3527}" srcOrd="9" destOrd="0" parTransId="{35873E2B-5CBD-4B37-A1D8-D78768E2AC6B}" sibTransId="{17110F85-F02F-43DC-9FA1-C8ACE387B322}"/>
    <dgm:cxn modelId="{A895B034-0092-4746-B710-66387622F211}" type="presOf" srcId="{99697029-9871-4ED8-AF29-4412F0F73D15}" destId="{0A19783D-F1DE-41EE-9E59-D4E4A246F80E}" srcOrd="0" destOrd="0" presId="urn:microsoft.com/office/officeart/2005/8/layout/radial1"/>
    <dgm:cxn modelId="{25415C27-559A-4071-A256-AC9D23FA58F9}" type="presOf" srcId="{066E2E5B-429B-4050-8171-54590C8BAE78}" destId="{B3C8B37F-DFF1-48DB-A6A3-0434BE4485DB}" srcOrd="0" destOrd="0" presId="urn:microsoft.com/office/officeart/2005/8/layout/radial1"/>
    <dgm:cxn modelId="{BE19A36C-B596-4DAC-91EE-698DF9AEA71D}" type="presOf" srcId="{50DB26B9-7D5B-49AB-AF94-951239F24F4B}" destId="{7096EED3-8F73-49C8-B2F8-676181F51F54}" srcOrd="1" destOrd="0" presId="urn:microsoft.com/office/officeart/2005/8/layout/radial1"/>
    <dgm:cxn modelId="{4648F492-5610-4D79-8557-8A1D2AC89B70}" type="presOf" srcId="{B6F8C157-1A18-4865-9EF7-F375AC1BB87B}" destId="{588CCD64-77BC-4B6E-A002-7BC5395FB164}" srcOrd="0" destOrd="0" presId="urn:microsoft.com/office/officeart/2005/8/layout/radial1"/>
    <dgm:cxn modelId="{CCDD418C-4BCB-4E11-BD94-23F4070E5915}" srcId="{EC14DD25-1B64-4729-97D4-B094C24F7B61}" destId="{A3328E6A-1624-4623-A83D-20BFB5656ADD}" srcOrd="6" destOrd="0" parTransId="{18CD2E6E-0F6C-4708-90B7-0F04043FC3CF}" sibTransId="{ABF8544B-DEBE-45D1-BFD6-ACA7F06666E3}"/>
    <dgm:cxn modelId="{654FF380-3AB9-4A1E-A6DB-2C61BE5A1C79}" type="presOf" srcId="{A3328E6A-1624-4623-A83D-20BFB5656ADD}" destId="{7C5B86A8-355D-4E17-9180-AE2E650B378B}" srcOrd="0" destOrd="0" presId="urn:microsoft.com/office/officeart/2005/8/layout/radial1"/>
    <dgm:cxn modelId="{2D8A2899-03DF-4425-9BEE-072FC4BC2C6F}" type="presOf" srcId="{99697029-9871-4ED8-AF29-4412F0F73D15}" destId="{1AA77D3A-FEE9-4795-B41C-EAD6AE2D3723}" srcOrd="1" destOrd="0" presId="urn:microsoft.com/office/officeart/2005/8/layout/radial1"/>
    <dgm:cxn modelId="{606E31E1-0ECD-4D4C-BC76-096B370A4ABC}" type="presOf" srcId="{C5AE7258-8541-49A7-844D-48E61CFADC2D}" destId="{9B51AA71-4BA2-4456-9EA7-A839AF52FBFC}" srcOrd="0" destOrd="0" presId="urn:microsoft.com/office/officeart/2005/8/layout/radial1"/>
    <dgm:cxn modelId="{F2EACD7D-F1F9-4129-BE5C-79EF981A892A}" type="presOf" srcId="{EBC6C44E-0A22-4BFD-A30A-F4F6706F3527}" destId="{5FAAE5E1-8834-4860-981B-82AE66278484}" srcOrd="0" destOrd="0" presId="urn:microsoft.com/office/officeart/2005/8/layout/radial1"/>
    <dgm:cxn modelId="{56C1C914-14DF-43B4-AB28-E31412B20175}" type="presOf" srcId="{75030960-2FEB-4CF3-BA84-5221583B71A7}" destId="{A6C1E527-72E9-4FB2-9F4B-A300817BAEA4}" srcOrd="0" destOrd="0" presId="urn:microsoft.com/office/officeart/2005/8/layout/radial1"/>
    <dgm:cxn modelId="{AE648E50-EAEF-4827-B567-3F9B0579FE6A}" type="presOf" srcId="{55C192E1-DF2A-404E-B833-E982A7D873AD}" destId="{1D6958F3-B874-457E-AF90-C87BCAC74DE9}" srcOrd="0" destOrd="0" presId="urn:microsoft.com/office/officeart/2005/8/layout/radial1"/>
    <dgm:cxn modelId="{4C14E165-C8C3-4D1A-92A7-B77E2D6EBF96}" type="presOf" srcId="{EC14DD25-1B64-4729-97D4-B094C24F7B61}" destId="{7AA4A008-4959-44F7-8A22-C66C8C97DB95}" srcOrd="0" destOrd="0" presId="urn:microsoft.com/office/officeart/2005/8/layout/radial1"/>
    <dgm:cxn modelId="{D9212FD5-0508-42D6-B1E8-E39AE489E0B3}" type="presOf" srcId="{18CD2E6E-0F6C-4708-90B7-0F04043FC3CF}" destId="{151D6A55-FB6C-472E-9788-40D40E1304EF}" srcOrd="0" destOrd="0" presId="urn:microsoft.com/office/officeart/2005/8/layout/radial1"/>
    <dgm:cxn modelId="{77D4A011-3A3B-4ABD-9F83-1A78FBCEFCF5}" type="presOf" srcId="{86E1CC57-BA50-44D3-B7B8-03FB2A5CED22}" destId="{E188E0B8-5BFD-499E-9808-C054EF766700}" srcOrd="0" destOrd="0" presId="urn:microsoft.com/office/officeart/2005/8/layout/radial1"/>
    <dgm:cxn modelId="{136D2716-E8B0-4FC9-8913-A393D987CE92}" type="presOf" srcId="{F6F8182A-5872-47EA-8143-E95D20682865}" destId="{0B01E993-67DC-4990-890D-4EBC5334926F}" srcOrd="1" destOrd="0" presId="urn:microsoft.com/office/officeart/2005/8/layout/radial1"/>
    <dgm:cxn modelId="{CA448D7A-E342-4E8C-A3E5-63A62769EE68}" srcId="{EC14DD25-1B64-4729-97D4-B094C24F7B61}" destId="{54F979E4-BA8F-4285-826B-D21AC90C8AB6}" srcOrd="10" destOrd="0" parTransId="{3653708E-3EA4-4601-863F-80A2439F8453}" sibTransId="{47706618-78B4-4D87-BF0C-E7251FCB241F}"/>
    <dgm:cxn modelId="{3617574B-D3C2-4F33-ABD2-D151F7B7AA4D}" type="presOf" srcId="{35873E2B-5CBD-4B37-A1D8-D78768E2AC6B}" destId="{84042BC9-9900-400B-9CBF-886A8E8D5DC7}" srcOrd="1" destOrd="0" presId="urn:microsoft.com/office/officeart/2005/8/layout/radial1"/>
    <dgm:cxn modelId="{C72AEF66-8D06-427D-A72F-4AC9B653F9F7}" type="presOf" srcId="{35873E2B-5CBD-4B37-A1D8-D78768E2AC6B}" destId="{45E6F136-DF66-49E9-A352-52C394437B15}" srcOrd="0" destOrd="0" presId="urn:microsoft.com/office/officeart/2005/8/layout/radial1"/>
    <dgm:cxn modelId="{D60F7AC6-2EC6-4A08-8E93-CDED64222E71}" type="presOf" srcId="{4EA23AD2-B759-490C-84F1-CF7B3FF7DBE6}" destId="{C8AA2A9B-E77D-47D9-9012-D9B1725FEBC4}" srcOrd="0" destOrd="0" presId="urn:microsoft.com/office/officeart/2005/8/layout/radial1"/>
    <dgm:cxn modelId="{17834834-2B39-4170-9926-EE058030E892}" srcId="{EC14DD25-1B64-4729-97D4-B094C24F7B61}" destId="{55C192E1-DF2A-404E-B833-E982A7D873AD}" srcOrd="2" destOrd="0" parTransId="{EE43B3E6-B43A-4DD0-996A-6EE19C262DC7}" sibTransId="{00AC6B32-3085-46F2-AD8F-F8A924CF6E71}"/>
    <dgm:cxn modelId="{BA997384-BBFA-4542-B258-5D57E859BB75}" type="presOf" srcId="{CC260EC6-00AC-4998-A82A-F37A009C59BD}" destId="{0EACA27A-CA12-478B-BB6D-98E07A85BCBB}" srcOrd="1" destOrd="0" presId="urn:microsoft.com/office/officeart/2005/8/layout/radial1"/>
    <dgm:cxn modelId="{F7702936-C64E-4B4C-9636-D6D3C5E4530F}" type="presOf" srcId="{3653708E-3EA4-4601-863F-80A2439F8453}" destId="{401099FC-DBF1-41E4-BE6F-72249388152B}" srcOrd="0" destOrd="0" presId="urn:microsoft.com/office/officeart/2005/8/layout/radial1"/>
    <dgm:cxn modelId="{9F7E3D68-E2FC-45CA-BF5B-612A5A9F8796}" type="presOf" srcId="{EE43B3E6-B43A-4DD0-996A-6EE19C262DC7}" destId="{AB1A5CE1-2A86-4CFD-BB52-868BE25C26A9}" srcOrd="0" destOrd="0" presId="urn:microsoft.com/office/officeart/2005/8/layout/radial1"/>
    <dgm:cxn modelId="{CCA0E52B-6FBB-4488-8DA1-912A8138803F}" type="presOf" srcId="{3653708E-3EA4-4601-863F-80A2439F8453}" destId="{DCC1D9FC-407F-47E9-BC6A-9BB1ED711EE1}" srcOrd="1" destOrd="0" presId="urn:microsoft.com/office/officeart/2005/8/layout/radial1"/>
    <dgm:cxn modelId="{E514B91B-59D4-470E-B87D-023B6CB32F81}" type="presOf" srcId="{DA7549F3-9340-4C35-9A18-0BEAECBDD040}" destId="{BA6C63CB-8BAC-448C-A5CD-8BD9E5AEB6C5}" srcOrd="0" destOrd="0" presId="urn:microsoft.com/office/officeart/2005/8/layout/radial1"/>
    <dgm:cxn modelId="{5FEE6897-7877-4F16-87AB-97357FEAA787}" srcId="{EC14DD25-1B64-4729-97D4-B094C24F7B61}" destId="{6B5E5B2E-2A15-4083-A4BE-93E7E0165BA1}" srcOrd="4" destOrd="0" parTransId="{99697029-9871-4ED8-AF29-4412F0F73D15}" sibTransId="{8D3BCBD9-2AD8-4D88-92B3-6324FBBACED5}"/>
    <dgm:cxn modelId="{3A00EC5E-3A17-4EEF-A480-769B01DCC07B}" srcId="{EC14DD25-1B64-4729-97D4-B094C24F7B61}" destId="{066E2E5B-429B-4050-8171-54590C8BAE78}" srcOrd="7" destOrd="0" parTransId="{F6F8182A-5872-47EA-8143-E95D20682865}" sibTransId="{31739909-6F69-4D32-A2B6-EB4E1AC340CF}"/>
    <dgm:cxn modelId="{ED11FE47-AC6E-4D56-A43D-B6A7EA42DFA8}" type="presOf" srcId="{50DB26B9-7D5B-49AB-AF94-951239F24F4B}" destId="{BEBFA1CE-9AA9-4D7E-BEBD-212F70E81FB6}" srcOrd="0" destOrd="0" presId="urn:microsoft.com/office/officeart/2005/8/layout/radial1"/>
    <dgm:cxn modelId="{D5067281-D634-4427-8FC4-0294403F4B1E}" srcId="{EC14DD25-1B64-4729-97D4-B094C24F7B61}" destId="{45994A94-0775-46A2-9269-7A40007DD185}" srcOrd="0" destOrd="0" parTransId="{C6886C47-EF5B-40C4-8AA9-6F5484A2BD18}" sibTransId="{E5C99C61-2C5A-4BF1-8052-7BA0B197D38B}"/>
    <dgm:cxn modelId="{3DB8A9F6-9669-4074-B98F-FDE8F9955829}" srcId="{C5AE7258-8541-49A7-844D-48E61CFADC2D}" destId="{EC14DD25-1B64-4729-97D4-B094C24F7B61}" srcOrd="0" destOrd="0" parTransId="{E5F4CFFA-2D26-4612-AF79-9951D8D5C3EA}" sibTransId="{AE46F349-F246-464C-A81E-67230724F510}"/>
    <dgm:cxn modelId="{B9C4D89B-98AB-4662-85E3-8DADA1D4C259}" type="presOf" srcId="{45ED4862-64E0-4304-A5FE-ED47F1F77601}" destId="{8E5D15E6-A9C6-4B7C-9B3A-B9B328394B9D}" srcOrd="0" destOrd="0" presId="urn:microsoft.com/office/officeart/2005/8/layout/radial1"/>
    <dgm:cxn modelId="{770F85BA-E5D0-4B84-AD79-383F86675271}" type="presOf" srcId="{C6886C47-EF5B-40C4-8AA9-6F5484A2BD18}" destId="{44E25B58-BC91-40D8-AE5A-745280461B64}" srcOrd="1" destOrd="0" presId="urn:microsoft.com/office/officeart/2005/8/layout/radial1"/>
    <dgm:cxn modelId="{6A968785-5898-4A50-96BC-9E5B8F541FE1}" srcId="{EC14DD25-1B64-4729-97D4-B094C24F7B61}" destId="{75030960-2FEB-4CF3-BA84-5221583B71A7}" srcOrd="3" destOrd="0" parTransId="{CC260EC6-00AC-4998-A82A-F37A009C59BD}" sibTransId="{5658C827-663E-4A74-A006-73D42D00C5D3}"/>
    <dgm:cxn modelId="{850BA3E7-4A5C-4656-8494-A2E4B9F24417}" type="presOf" srcId="{EE43B3E6-B43A-4DD0-996A-6EE19C262DC7}" destId="{A4D90DEC-4A48-4912-8CBB-E8B6E35D11F9}" srcOrd="1" destOrd="0" presId="urn:microsoft.com/office/officeart/2005/8/layout/radial1"/>
    <dgm:cxn modelId="{5DDE919D-0B62-4EE8-B8ED-DBA451BE7C0A}" srcId="{C5AE7258-8541-49A7-844D-48E61CFADC2D}" destId="{90D726AC-BBB2-488D-B832-241B34FD31B8}" srcOrd="1" destOrd="0" parTransId="{03AB1211-7A99-4D40-BBAB-4A1F0A486703}" sibTransId="{C61CAF83-655C-426B-B300-DFA850B6F82D}"/>
    <dgm:cxn modelId="{A425B2EE-AB1A-4F5F-92BE-7ED706DEC52C}" type="presOf" srcId="{45ED4862-64E0-4304-A5FE-ED47F1F77601}" destId="{E34EC5B2-D530-4525-93E2-C58EE29E7EC5}" srcOrd="1" destOrd="0" presId="urn:microsoft.com/office/officeart/2005/8/layout/radial1"/>
    <dgm:cxn modelId="{A7B29B3F-3DF5-442A-A50F-74A7B3BD37A6}" type="presOf" srcId="{45994A94-0775-46A2-9269-7A40007DD185}" destId="{4A8094C2-1D28-4BB2-9A7A-19772F676FEC}" srcOrd="0" destOrd="0" presId="urn:microsoft.com/office/officeart/2005/8/layout/radial1"/>
    <dgm:cxn modelId="{83C84218-A7B8-45AE-B09A-A645700EBE0D}" srcId="{EC14DD25-1B64-4729-97D4-B094C24F7B61}" destId="{B6F8C157-1A18-4865-9EF7-F375AC1BB87B}" srcOrd="5" destOrd="0" parTransId="{DA7549F3-9340-4C35-9A18-0BEAECBDD040}" sibTransId="{28881DBD-2844-4186-B47A-E6620D6F5A13}"/>
    <dgm:cxn modelId="{C5D0BA2F-0EA5-46BB-8303-EB922D7ED1C5}" type="presOf" srcId="{6B5E5B2E-2A15-4083-A4BE-93E7E0165BA1}" destId="{F5130307-CCE6-49B5-BBE6-B6A3BA6C1F11}" srcOrd="0" destOrd="0" presId="urn:microsoft.com/office/officeart/2005/8/layout/radial1"/>
    <dgm:cxn modelId="{753BE199-D606-4829-9917-6C0ACCA4162F}" type="presOf" srcId="{C6886C47-EF5B-40C4-8AA9-6F5484A2BD18}" destId="{2C800710-D6A4-4414-A335-128E3F1B634F}" srcOrd="0" destOrd="0" presId="urn:microsoft.com/office/officeart/2005/8/layout/radial1"/>
    <dgm:cxn modelId="{FF87E1A6-821C-4F78-AFA5-7DA383E0D4B3}" type="presOf" srcId="{F6F8182A-5872-47EA-8143-E95D20682865}" destId="{58A2F4EB-048B-457D-BB39-5EE036B473F8}" srcOrd="0" destOrd="0" presId="urn:microsoft.com/office/officeart/2005/8/layout/radial1"/>
    <dgm:cxn modelId="{9F98AED4-7B53-4F45-B2E6-A5EE986E9B2C}" type="presOf" srcId="{CC260EC6-00AC-4998-A82A-F37A009C59BD}" destId="{E9F334C2-51C6-443E-A82A-5217A8D3BD9A}" srcOrd="0" destOrd="0" presId="urn:microsoft.com/office/officeart/2005/8/layout/radial1"/>
    <dgm:cxn modelId="{D45C886E-9854-47A5-86CE-AF6401F7AA7E}" type="presOf" srcId="{18CD2E6E-0F6C-4708-90B7-0F04043FC3CF}" destId="{AAB26DF7-C4BF-4D9A-9F9F-D5A7756C0965}" srcOrd="1" destOrd="0" presId="urn:microsoft.com/office/officeart/2005/8/layout/radial1"/>
    <dgm:cxn modelId="{8E7EAF65-084C-4255-AB4C-3FDEE654C297}" srcId="{EC14DD25-1B64-4729-97D4-B094C24F7B61}" destId="{86E1CC57-BA50-44D3-B7B8-03FB2A5CED22}" srcOrd="1" destOrd="0" parTransId="{45ED4862-64E0-4304-A5FE-ED47F1F77601}" sibTransId="{5308A2BF-7FEC-4F8D-BBC4-15EDEB212A11}"/>
    <dgm:cxn modelId="{365A129A-6CC7-48B9-9C30-96A80233D531}" type="presOf" srcId="{54F979E4-BA8F-4285-826B-D21AC90C8AB6}" destId="{A432A10E-F043-4D11-B672-2D5DDCABE4C4}" srcOrd="0" destOrd="0" presId="urn:microsoft.com/office/officeart/2005/8/layout/radial1"/>
    <dgm:cxn modelId="{D2DB9498-885D-406C-A7CC-F45D8C81FA6B}" type="presParOf" srcId="{9B51AA71-4BA2-4456-9EA7-A839AF52FBFC}" destId="{7AA4A008-4959-44F7-8A22-C66C8C97DB95}" srcOrd="0" destOrd="0" presId="urn:microsoft.com/office/officeart/2005/8/layout/radial1"/>
    <dgm:cxn modelId="{84D5122A-8FB6-4DDD-9391-EB4722AB2095}" type="presParOf" srcId="{9B51AA71-4BA2-4456-9EA7-A839AF52FBFC}" destId="{2C800710-D6A4-4414-A335-128E3F1B634F}" srcOrd="1" destOrd="0" presId="urn:microsoft.com/office/officeart/2005/8/layout/radial1"/>
    <dgm:cxn modelId="{B01B083D-7BB9-49FD-962F-B29129B96FAA}" type="presParOf" srcId="{2C800710-D6A4-4414-A335-128E3F1B634F}" destId="{44E25B58-BC91-40D8-AE5A-745280461B64}" srcOrd="0" destOrd="0" presId="urn:microsoft.com/office/officeart/2005/8/layout/radial1"/>
    <dgm:cxn modelId="{6040F0A2-54B0-4FA1-A321-4FE3527B7ECF}" type="presParOf" srcId="{9B51AA71-4BA2-4456-9EA7-A839AF52FBFC}" destId="{4A8094C2-1D28-4BB2-9A7A-19772F676FEC}" srcOrd="2" destOrd="0" presId="urn:microsoft.com/office/officeart/2005/8/layout/radial1"/>
    <dgm:cxn modelId="{F899DBBB-EDBC-4562-B18B-66EA18522F55}" type="presParOf" srcId="{9B51AA71-4BA2-4456-9EA7-A839AF52FBFC}" destId="{8E5D15E6-A9C6-4B7C-9B3A-B9B328394B9D}" srcOrd="3" destOrd="0" presId="urn:microsoft.com/office/officeart/2005/8/layout/radial1"/>
    <dgm:cxn modelId="{1782336F-1D9D-489C-82B3-06C4648D44CE}" type="presParOf" srcId="{8E5D15E6-A9C6-4B7C-9B3A-B9B328394B9D}" destId="{E34EC5B2-D530-4525-93E2-C58EE29E7EC5}" srcOrd="0" destOrd="0" presId="urn:microsoft.com/office/officeart/2005/8/layout/radial1"/>
    <dgm:cxn modelId="{3DCDB992-D7B9-41DD-93D3-93A84DF1E9C0}" type="presParOf" srcId="{9B51AA71-4BA2-4456-9EA7-A839AF52FBFC}" destId="{E188E0B8-5BFD-499E-9808-C054EF766700}" srcOrd="4" destOrd="0" presId="urn:microsoft.com/office/officeart/2005/8/layout/radial1"/>
    <dgm:cxn modelId="{7050CF55-1A22-4BB4-8C35-F1B7BD38642D}" type="presParOf" srcId="{9B51AA71-4BA2-4456-9EA7-A839AF52FBFC}" destId="{AB1A5CE1-2A86-4CFD-BB52-868BE25C26A9}" srcOrd="5" destOrd="0" presId="urn:microsoft.com/office/officeart/2005/8/layout/radial1"/>
    <dgm:cxn modelId="{BE6B833C-478F-4A3E-BF82-F793E8B32A5B}" type="presParOf" srcId="{AB1A5CE1-2A86-4CFD-BB52-868BE25C26A9}" destId="{A4D90DEC-4A48-4912-8CBB-E8B6E35D11F9}" srcOrd="0" destOrd="0" presId="urn:microsoft.com/office/officeart/2005/8/layout/radial1"/>
    <dgm:cxn modelId="{78B3B15B-BBA1-49D5-838E-7BB3E31D5261}" type="presParOf" srcId="{9B51AA71-4BA2-4456-9EA7-A839AF52FBFC}" destId="{1D6958F3-B874-457E-AF90-C87BCAC74DE9}" srcOrd="6" destOrd="0" presId="urn:microsoft.com/office/officeart/2005/8/layout/radial1"/>
    <dgm:cxn modelId="{3030F722-38A7-44A2-866F-7C3C83A8BC94}" type="presParOf" srcId="{9B51AA71-4BA2-4456-9EA7-A839AF52FBFC}" destId="{E9F334C2-51C6-443E-A82A-5217A8D3BD9A}" srcOrd="7" destOrd="0" presId="urn:microsoft.com/office/officeart/2005/8/layout/radial1"/>
    <dgm:cxn modelId="{DBEA6E41-DC44-418E-A7D1-2D149B53827C}" type="presParOf" srcId="{E9F334C2-51C6-443E-A82A-5217A8D3BD9A}" destId="{0EACA27A-CA12-478B-BB6D-98E07A85BCBB}" srcOrd="0" destOrd="0" presId="urn:microsoft.com/office/officeart/2005/8/layout/radial1"/>
    <dgm:cxn modelId="{BC1F3BD7-B635-4D06-97E4-8866CE1EB96F}" type="presParOf" srcId="{9B51AA71-4BA2-4456-9EA7-A839AF52FBFC}" destId="{A6C1E527-72E9-4FB2-9F4B-A300817BAEA4}" srcOrd="8" destOrd="0" presId="urn:microsoft.com/office/officeart/2005/8/layout/radial1"/>
    <dgm:cxn modelId="{40951233-6B52-40D3-98DF-5E080C2FC9E5}" type="presParOf" srcId="{9B51AA71-4BA2-4456-9EA7-A839AF52FBFC}" destId="{0A19783D-F1DE-41EE-9E59-D4E4A246F80E}" srcOrd="9" destOrd="0" presId="urn:microsoft.com/office/officeart/2005/8/layout/radial1"/>
    <dgm:cxn modelId="{82BC6624-B80F-4753-B78D-D05D3CC0887A}" type="presParOf" srcId="{0A19783D-F1DE-41EE-9E59-D4E4A246F80E}" destId="{1AA77D3A-FEE9-4795-B41C-EAD6AE2D3723}" srcOrd="0" destOrd="0" presId="urn:microsoft.com/office/officeart/2005/8/layout/radial1"/>
    <dgm:cxn modelId="{2BE67B4A-CD74-449B-96BE-BE62428FE5EC}" type="presParOf" srcId="{9B51AA71-4BA2-4456-9EA7-A839AF52FBFC}" destId="{F5130307-CCE6-49B5-BBE6-B6A3BA6C1F11}" srcOrd="10" destOrd="0" presId="urn:microsoft.com/office/officeart/2005/8/layout/radial1"/>
    <dgm:cxn modelId="{E72343D5-86A1-494F-B8F9-6373AE096578}" type="presParOf" srcId="{9B51AA71-4BA2-4456-9EA7-A839AF52FBFC}" destId="{BA6C63CB-8BAC-448C-A5CD-8BD9E5AEB6C5}" srcOrd="11" destOrd="0" presId="urn:microsoft.com/office/officeart/2005/8/layout/radial1"/>
    <dgm:cxn modelId="{0B49A3E3-4ACF-4ECF-B1C6-3477EF5E02B4}" type="presParOf" srcId="{BA6C63CB-8BAC-448C-A5CD-8BD9E5AEB6C5}" destId="{441AD3A4-EC6A-4DDE-A69E-AC9EC520CFA5}" srcOrd="0" destOrd="0" presId="urn:microsoft.com/office/officeart/2005/8/layout/radial1"/>
    <dgm:cxn modelId="{B301F791-1DA1-405D-A481-EA8D0546E886}" type="presParOf" srcId="{9B51AA71-4BA2-4456-9EA7-A839AF52FBFC}" destId="{588CCD64-77BC-4B6E-A002-7BC5395FB164}" srcOrd="12" destOrd="0" presId="urn:microsoft.com/office/officeart/2005/8/layout/radial1"/>
    <dgm:cxn modelId="{54033816-6D27-4D46-BA9F-BA7FDF32277D}" type="presParOf" srcId="{9B51AA71-4BA2-4456-9EA7-A839AF52FBFC}" destId="{151D6A55-FB6C-472E-9788-40D40E1304EF}" srcOrd="13" destOrd="0" presId="urn:microsoft.com/office/officeart/2005/8/layout/radial1"/>
    <dgm:cxn modelId="{86ED0B92-5821-42E0-8110-325E16C0203E}" type="presParOf" srcId="{151D6A55-FB6C-472E-9788-40D40E1304EF}" destId="{AAB26DF7-C4BF-4D9A-9F9F-D5A7756C0965}" srcOrd="0" destOrd="0" presId="urn:microsoft.com/office/officeart/2005/8/layout/radial1"/>
    <dgm:cxn modelId="{E336D4C0-DEB5-41D0-B5A8-A4BFEBFA9944}" type="presParOf" srcId="{9B51AA71-4BA2-4456-9EA7-A839AF52FBFC}" destId="{7C5B86A8-355D-4E17-9180-AE2E650B378B}" srcOrd="14" destOrd="0" presId="urn:microsoft.com/office/officeart/2005/8/layout/radial1"/>
    <dgm:cxn modelId="{693D07D5-5972-4D06-B692-2B25F018503E}" type="presParOf" srcId="{9B51AA71-4BA2-4456-9EA7-A839AF52FBFC}" destId="{58A2F4EB-048B-457D-BB39-5EE036B473F8}" srcOrd="15" destOrd="0" presId="urn:microsoft.com/office/officeart/2005/8/layout/radial1"/>
    <dgm:cxn modelId="{B36B564A-1AB6-4E8D-A7A5-BC9E42015797}" type="presParOf" srcId="{58A2F4EB-048B-457D-BB39-5EE036B473F8}" destId="{0B01E993-67DC-4990-890D-4EBC5334926F}" srcOrd="0" destOrd="0" presId="urn:microsoft.com/office/officeart/2005/8/layout/radial1"/>
    <dgm:cxn modelId="{97FD7662-7385-4018-8EE7-F53686CDEC10}" type="presParOf" srcId="{9B51AA71-4BA2-4456-9EA7-A839AF52FBFC}" destId="{B3C8B37F-DFF1-48DB-A6A3-0434BE4485DB}" srcOrd="16" destOrd="0" presId="urn:microsoft.com/office/officeart/2005/8/layout/radial1"/>
    <dgm:cxn modelId="{BA288802-CD21-4FEC-B983-C415B2652976}" type="presParOf" srcId="{9B51AA71-4BA2-4456-9EA7-A839AF52FBFC}" destId="{BEBFA1CE-9AA9-4D7E-BEBD-212F70E81FB6}" srcOrd="17" destOrd="0" presId="urn:microsoft.com/office/officeart/2005/8/layout/radial1"/>
    <dgm:cxn modelId="{8F64D8E6-5DC2-4597-BB41-1FABCF47EBC7}" type="presParOf" srcId="{BEBFA1CE-9AA9-4D7E-BEBD-212F70E81FB6}" destId="{7096EED3-8F73-49C8-B2F8-676181F51F54}" srcOrd="0" destOrd="0" presId="urn:microsoft.com/office/officeart/2005/8/layout/radial1"/>
    <dgm:cxn modelId="{5EDAF64E-E7DC-4A66-A319-2F95946DE0F4}" type="presParOf" srcId="{9B51AA71-4BA2-4456-9EA7-A839AF52FBFC}" destId="{C8AA2A9B-E77D-47D9-9012-D9B1725FEBC4}" srcOrd="18" destOrd="0" presId="urn:microsoft.com/office/officeart/2005/8/layout/radial1"/>
    <dgm:cxn modelId="{5ADD920A-E105-4139-B166-0C73E455F439}" type="presParOf" srcId="{9B51AA71-4BA2-4456-9EA7-A839AF52FBFC}" destId="{45E6F136-DF66-49E9-A352-52C394437B15}" srcOrd="19" destOrd="0" presId="urn:microsoft.com/office/officeart/2005/8/layout/radial1"/>
    <dgm:cxn modelId="{2F72E0A1-E03A-416E-B842-4C321E3AE4F7}" type="presParOf" srcId="{45E6F136-DF66-49E9-A352-52C394437B15}" destId="{84042BC9-9900-400B-9CBF-886A8E8D5DC7}" srcOrd="0" destOrd="0" presId="urn:microsoft.com/office/officeart/2005/8/layout/radial1"/>
    <dgm:cxn modelId="{C1A7FCA1-49CA-4988-97BE-39028B1E3795}" type="presParOf" srcId="{9B51AA71-4BA2-4456-9EA7-A839AF52FBFC}" destId="{5FAAE5E1-8834-4860-981B-82AE66278484}" srcOrd="20" destOrd="0" presId="urn:microsoft.com/office/officeart/2005/8/layout/radial1"/>
    <dgm:cxn modelId="{A1537202-D4BF-4D26-A0AC-61C84F3C4F4A}" type="presParOf" srcId="{9B51AA71-4BA2-4456-9EA7-A839AF52FBFC}" destId="{401099FC-DBF1-41E4-BE6F-72249388152B}" srcOrd="21" destOrd="0" presId="urn:microsoft.com/office/officeart/2005/8/layout/radial1"/>
    <dgm:cxn modelId="{45D83ACC-68B3-44C3-9522-C42A37C841E4}" type="presParOf" srcId="{401099FC-DBF1-41E4-BE6F-72249388152B}" destId="{DCC1D9FC-407F-47E9-BC6A-9BB1ED711EE1}" srcOrd="0" destOrd="0" presId="urn:microsoft.com/office/officeart/2005/8/layout/radial1"/>
    <dgm:cxn modelId="{2B687B38-1877-4AA6-8488-B5D561430050}" type="presParOf" srcId="{9B51AA71-4BA2-4456-9EA7-A839AF52FBFC}" destId="{A432A10E-F043-4D11-B672-2D5DDCABE4C4}" srcOrd="22" destOrd="0" presId="urn:microsoft.com/office/officeart/2005/8/layout/radia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D77B2-1C78-4B5C-82C9-32390D3B8720}" type="doc">
      <dgm:prSet loTypeId="urn:microsoft.com/office/officeart/2005/8/layout/vList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CFB30B3-7A09-4763-B627-0955D171FC4F}">
      <dgm:prSet phldrT="[Text]" custT="1"/>
      <dgm:spPr/>
      <dgm:t>
        <a:bodyPr/>
        <a:lstStyle/>
        <a:p>
          <a:r>
            <a:rPr lang="id-ID" sz="11500" dirty="0" smtClean="0">
              <a:latin typeface="Aparajita" pitchFamily="34" charset="0"/>
              <a:cs typeface="Aparajita" pitchFamily="34" charset="0"/>
            </a:rPr>
            <a:t>DPCP</a:t>
          </a:r>
          <a:endParaRPr lang="id-ID" sz="6500" dirty="0"/>
        </a:p>
      </dgm:t>
    </dgm:pt>
    <dgm:pt modelId="{E134C1C1-9BF9-4B9B-9966-F71A24F291E2}" type="parTrans" cxnId="{BE122460-3209-4FF1-81B0-C53F41E6CA55}">
      <dgm:prSet/>
      <dgm:spPr/>
      <dgm:t>
        <a:bodyPr/>
        <a:lstStyle/>
        <a:p>
          <a:endParaRPr lang="id-ID"/>
        </a:p>
      </dgm:t>
    </dgm:pt>
    <dgm:pt modelId="{BD9A024B-C1AC-4FF2-8E8F-69D84642F0B3}" type="sibTrans" cxnId="{BE122460-3209-4FF1-81B0-C53F41E6CA55}">
      <dgm:prSet/>
      <dgm:spPr/>
      <dgm:t>
        <a:bodyPr/>
        <a:lstStyle/>
        <a:p>
          <a:endParaRPr lang="id-ID"/>
        </a:p>
      </dgm:t>
    </dgm:pt>
    <dgm:pt modelId="{791C8FCF-561C-43C5-B64E-2033B19D3F88}" type="pres">
      <dgm:prSet presAssocID="{5ACD77B2-1C78-4B5C-82C9-32390D3B87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EE8E7C1-873B-4B4F-845B-EE7D2260B768}" type="pres">
      <dgm:prSet presAssocID="{ACFB30B3-7A09-4763-B627-0955D171FC4F}" presName="parentText" presStyleLbl="node1" presStyleIdx="0" presStyleCnt="1" custLinFactY="-76583" custLinFactNeighborX="78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3FDA18B-C9B5-4DD6-9947-A83F5B96D19D}" type="presOf" srcId="{5ACD77B2-1C78-4B5C-82C9-32390D3B8720}" destId="{791C8FCF-561C-43C5-B64E-2033B19D3F88}" srcOrd="0" destOrd="0" presId="urn:microsoft.com/office/officeart/2005/8/layout/vList2"/>
    <dgm:cxn modelId="{F94C7AE3-80E3-477F-B179-5AF75E96FB17}" type="presOf" srcId="{ACFB30B3-7A09-4763-B627-0955D171FC4F}" destId="{0EE8E7C1-873B-4B4F-845B-EE7D2260B768}" srcOrd="0" destOrd="0" presId="urn:microsoft.com/office/officeart/2005/8/layout/vList2"/>
    <dgm:cxn modelId="{BE122460-3209-4FF1-81B0-C53F41E6CA55}" srcId="{5ACD77B2-1C78-4B5C-82C9-32390D3B8720}" destId="{ACFB30B3-7A09-4763-B627-0955D171FC4F}" srcOrd="0" destOrd="0" parTransId="{E134C1C1-9BF9-4B9B-9966-F71A24F291E2}" sibTransId="{BD9A024B-C1AC-4FF2-8E8F-69D84642F0B3}"/>
    <dgm:cxn modelId="{EFF55F04-6440-407A-AB53-7A70032A61B4}" type="presParOf" srcId="{791C8FCF-561C-43C5-B64E-2033B19D3F88}" destId="{0EE8E7C1-873B-4B4F-845B-EE7D2260B7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A008-4959-44F7-8A22-C66C8C97DB95}">
      <dsp:nvSpPr>
        <dsp:cNvPr id="0" name=""/>
        <dsp:cNvSpPr/>
      </dsp:nvSpPr>
      <dsp:spPr>
        <a:xfrm>
          <a:off x="2993575" y="1467276"/>
          <a:ext cx="2431452" cy="1004697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Jenis-jenis</a:t>
          </a: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Pemberhentian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PNS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49653" y="1614410"/>
        <a:ext cx="1719296" cy="710429"/>
      </dsp:txXfrm>
    </dsp:sp>
    <dsp:sp modelId="{2C800710-D6A4-4414-A335-128E3F1B634F}">
      <dsp:nvSpPr>
        <dsp:cNvPr id="0" name=""/>
        <dsp:cNvSpPr/>
      </dsp:nvSpPr>
      <dsp:spPr>
        <a:xfrm rot="16213653">
          <a:off x="3863216" y="1109733"/>
          <a:ext cx="698938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698938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5211" y="1100337"/>
        <a:ext cx="34946" cy="34946"/>
      </dsp:txXfrm>
    </dsp:sp>
    <dsp:sp modelId="{4A8094C2-1D28-4BB2-9A7A-19772F676FEC}">
      <dsp:nvSpPr>
        <dsp:cNvPr id="0" name=""/>
        <dsp:cNvSpPr/>
      </dsp:nvSpPr>
      <dsp:spPr>
        <a:xfrm>
          <a:off x="3132819" y="62331"/>
          <a:ext cx="2165310" cy="70601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Atas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Permintaan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Sendiri</a:t>
          </a:r>
          <a:r>
            <a:rPr lang="id-ID" sz="1600" b="1" kern="1200" dirty="0" smtClean="0">
              <a:ln>
                <a:solidFill>
                  <a:srgbClr val="FFFFFF"/>
                </a:solidFill>
              </a:ln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449921" y="165724"/>
        <a:ext cx="1531106" cy="499227"/>
      </dsp:txXfrm>
    </dsp:sp>
    <dsp:sp modelId="{8E5D15E6-A9C6-4B7C-9B3A-B9B328394B9D}">
      <dsp:nvSpPr>
        <dsp:cNvPr id="0" name=""/>
        <dsp:cNvSpPr/>
      </dsp:nvSpPr>
      <dsp:spPr>
        <a:xfrm rot="19499963">
          <a:off x="4703671" y="1137269"/>
          <a:ext cx="1365593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1365593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2328" y="1111206"/>
        <a:ext cx="68279" cy="68279"/>
      </dsp:txXfrm>
    </dsp:sp>
    <dsp:sp modelId="{E188E0B8-5BFD-499E-9808-C054EF766700}">
      <dsp:nvSpPr>
        <dsp:cNvPr id="0" name=""/>
        <dsp:cNvSpPr/>
      </dsp:nvSpPr>
      <dsp:spPr>
        <a:xfrm>
          <a:off x="5465589" y="62334"/>
          <a:ext cx="1880305" cy="73858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Mencapai</a:t>
          </a:r>
          <a:r>
            <a:rPr lang="en-US" sz="2000" b="1" kern="1200" dirty="0" smtClean="0">
              <a:solidFill>
                <a:schemeClr val="tx1"/>
              </a:solidFill>
            </a:rPr>
            <a:t> BUP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740953" y="170497"/>
        <a:ext cx="1329577" cy="522259"/>
      </dsp:txXfrm>
    </dsp:sp>
    <dsp:sp modelId="{AB1A5CE1-2A86-4CFD-BB52-868BE25C26A9}">
      <dsp:nvSpPr>
        <dsp:cNvPr id="0" name=""/>
        <dsp:cNvSpPr/>
      </dsp:nvSpPr>
      <dsp:spPr>
        <a:xfrm rot="20535196">
          <a:off x="5154811" y="1553756"/>
          <a:ext cx="657363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657363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7059" y="1545400"/>
        <a:ext cx="32868" cy="32868"/>
      </dsp:txXfrm>
    </dsp:sp>
    <dsp:sp modelId="{1D6958F3-B874-457E-AF90-C87BCAC74DE9}">
      <dsp:nvSpPr>
        <dsp:cNvPr id="0" name=""/>
        <dsp:cNvSpPr/>
      </dsp:nvSpPr>
      <dsp:spPr>
        <a:xfrm>
          <a:off x="5649751" y="788642"/>
          <a:ext cx="1784954" cy="868709"/>
        </a:xfrm>
        <a:prstGeom prst="ellipse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Perampingan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Organisasi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atau</a:t>
          </a:r>
          <a:r>
            <a:rPr lang="en-US" sz="1200" b="1" kern="1200" dirty="0" smtClean="0">
              <a:solidFill>
                <a:schemeClr val="tx1"/>
              </a:solidFill>
            </a:rPr>
            <a:t>  </a:t>
          </a:r>
          <a:r>
            <a:rPr lang="en-US" sz="1200" b="1" kern="1200" dirty="0" err="1" smtClean="0">
              <a:solidFill>
                <a:schemeClr val="tx1"/>
              </a:solidFill>
            </a:rPr>
            <a:t>Kebijakan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Pemerintah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911151" y="915861"/>
        <a:ext cx="1262154" cy="614271"/>
      </dsp:txXfrm>
    </dsp:sp>
    <dsp:sp modelId="{E9F334C2-51C6-443E-A82A-5217A8D3BD9A}">
      <dsp:nvSpPr>
        <dsp:cNvPr id="0" name=""/>
        <dsp:cNvSpPr/>
      </dsp:nvSpPr>
      <dsp:spPr>
        <a:xfrm rot="89141">
          <a:off x="5422591" y="1996826"/>
          <a:ext cx="293851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293851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2171" y="1997557"/>
        <a:ext cx="14692" cy="14692"/>
      </dsp:txXfrm>
    </dsp:sp>
    <dsp:sp modelId="{A6C1E527-72E9-4FB2-9F4B-A300817BAEA4}">
      <dsp:nvSpPr>
        <dsp:cNvPr id="0" name=""/>
        <dsp:cNvSpPr/>
      </dsp:nvSpPr>
      <dsp:spPr>
        <a:xfrm>
          <a:off x="5715001" y="1657350"/>
          <a:ext cx="1665067" cy="74583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rgbClr val="000000"/>
              </a:solidFill>
            </a:rPr>
            <a:t>Tidak</a:t>
          </a:r>
          <a:r>
            <a:rPr lang="en-US" sz="1200" b="1" kern="1200" dirty="0" smtClean="0">
              <a:solidFill>
                <a:srgbClr val="000000"/>
              </a:solidFill>
            </a:rPr>
            <a:t>  </a:t>
          </a:r>
          <a:r>
            <a:rPr lang="en-US" sz="1200" b="1" kern="12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1&amp;slidetitle=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hlinkClick xmlns:r="http://schemas.openxmlformats.org/officeDocument/2006/relationships" r:id="rId1" action="ppaction://hlinkpres?slideindex=1&amp;slidetitle="/>
            </a:rPr>
            <a:t>Cakap</a:t>
          </a:r>
          <a:r>
            <a:rPr lang="en-US" sz="1200" b="1" kern="1200" dirty="0" smtClean="0">
              <a:solidFill>
                <a:srgbClr val="000000"/>
              </a:solidFill>
              <a:hlinkClick xmlns:r="http://schemas.openxmlformats.org/officeDocument/2006/relationships" r:id="rId1" action="ppaction://hlinkpres?slideindex=1&amp;slidetitle="/>
            </a:rPr>
            <a:t> </a:t>
          </a:r>
          <a:r>
            <a:rPr lang="en-US" sz="1600" b="1" kern="1200" dirty="0" err="1" smtClean="0">
              <a:solidFill>
                <a:srgbClr val="000000"/>
              </a:solidFill>
            </a:rPr>
            <a:t>Jasmani</a:t>
          </a:r>
          <a:endParaRPr lang="en-US" sz="1600" b="1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0000"/>
              </a:solidFill>
            </a:rPr>
            <a:t>dan</a:t>
          </a:r>
          <a:r>
            <a:rPr lang="en-US" sz="1200" b="1" kern="1200" dirty="0" smtClean="0">
              <a:solidFill>
                <a:srgbClr val="000000"/>
              </a:solidFill>
            </a:rPr>
            <a:t>/  </a:t>
          </a:r>
          <a:r>
            <a:rPr lang="en-US" sz="1200" b="1" kern="1200" dirty="0" smtClean="0">
              <a:solidFill>
                <a:srgbClr val="000000"/>
              </a:solidFill>
              <a:hlinkClick xmlns:r="http://schemas.openxmlformats.org/officeDocument/2006/relationships" r:id="rId2" action="ppaction://hlinkpres?slideindex=1&amp;slidetitle="/>
            </a:rPr>
            <a:t> </a:t>
          </a:r>
          <a:r>
            <a:rPr lang="en-US" sz="1400" b="1" kern="1200" dirty="0" err="1" smtClean="0">
              <a:solidFill>
                <a:srgbClr val="000000"/>
              </a:solidFill>
              <a:hlinkClick xmlns:r="http://schemas.openxmlformats.org/officeDocument/2006/relationships" r:id="rId2" action="ppaction://hlinkpres?slideindex=1&amp;slidetitle="/>
            </a:rPr>
            <a:t>Rohani</a:t>
          </a:r>
          <a:endParaRPr lang="en-US" sz="1400" kern="1200" dirty="0"/>
        </a:p>
      </dsp:txBody>
      <dsp:txXfrm>
        <a:off x="5958844" y="1766575"/>
        <a:ext cx="1177381" cy="527388"/>
      </dsp:txXfrm>
    </dsp:sp>
    <dsp:sp modelId="{0A19783D-F1DE-41EE-9E59-D4E4A246F80E}">
      <dsp:nvSpPr>
        <dsp:cNvPr id="0" name=""/>
        <dsp:cNvSpPr/>
      </dsp:nvSpPr>
      <dsp:spPr>
        <a:xfrm rot="1385284">
          <a:off x="5026469" y="2464154"/>
          <a:ext cx="723713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723713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0233" y="2454139"/>
        <a:ext cx="36185" cy="36185"/>
      </dsp:txXfrm>
    </dsp:sp>
    <dsp:sp modelId="{F5130307-CCE6-49B5-BBE6-B6A3BA6C1F11}">
      <dsp:nvSpPr>
        <dsp:cNvPr id="0" name=""/>
        <dsp:cNvSpPr/>
      </dsp:nvSpPr>
      <dsp:spPr>
        <a:xfrm>
          <a:off x="5410193" y="2517923"/>
          <a:ext cx="1903223" cy="73858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Meninggal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Dunia</a:t>
          </a:r>
          <a:r>
            <a:rPr lang="en-US" sz="1200" b="1" kern="1200" dirty="0" smtClean="0">
              <a:solidFill>
                <a:schemeClr val="tx1"/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hlinkClick xmlns:r="http://schemas.openxmlformats.org/officeDocument/2006/relationships" r:id="rId3" action="ppaction://hlinkpres?slideindex=1&amp;slidetitle="/>
            </a:rPr>
            <a:t>TEWAS</a:t>
          </a:r>
          <a:r>
            <a:rPr lang="en-US" sz="1200" b="1" kern="1200" dirty="0" smtClean="0">
              <a:solidFill>
                <a:schemeClr val="tx1"/>
              </a:solidFill>
            </a:rPr>
            <a:t>   </a:t>
          </a:r>
          <a:r>
            <a:rPr lang="en-US" sz="1200" b="1" kern="1200" dirty="0" err="1" smtClean="0">
              <a:solidFill>
                <a:schemeClr val="tx1"/>
              </a:solidFill>
            </a:rPr>
            <a:t>atau</a:t>
          </a:r>
          <a:r>
            <a:rPr lang="en-US" sz="1200" b="1" kern="1200" dirty="0" smtClean="0">
              <a:solidFill>
                <a:schemeClr val="tx1"/>
              </a:solidFill>
            </a:rPr>
            <a:t>  </a:t>
          </a:r>
          <a:r>
            <a:rPr lang="en-US" sz="1200" b="1" kern="1200" dirty="0" smtClean="0">
              <a:solidFill>
                <a:schemeClr val="tx1"/>
              </a:solidFill>
              <a:hlinkClick xmlns:r="http://schemas.openxmlformats.org/officeDocument/2006/relationships" r:id="rId4" action="ppaction://hlinkpres?slideindex=1&amp;slidetitle="/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hlinkClick xmlns:r="http://schemas.openxmlformats.org/officeDocument/2006/relationships" r:id="rId4" action="ppaction://hlinkpres?slideindex=1&amp;slidetitle="/>
            </a:rPr>
            <a:t>Hilang</a:t>
          </a:r>
          <a:r>
            <a:rPr lang="en-US" sz="1200" b="1" kern="1200" dirty="0" smtClean="0">
              <a:solidFill>
                <a:schemeClr val="tx1"/>
              </a:solidFill>
            </a:rPr>
            <a:t>  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688914" y="2626086"/>
        <a:ext cx="1345781" cy="522259"/>
      </dsp:txXfrm>
    </dsp:sp>
    <dsp:sp modelId="{BA6C63CB-8BAC-448C-A5CD-8BD9E5AEB6C5}">
      <dsp:nvSpPr>
        <dsp:cNvPr id="0" name=""/>
        <dsp:cNvSpPr/>
      </dsp:nvSpPr>
      <dsp:spPr>
        <a:xfrm rot="2496225">
          <a:off x="4546779" y="2878806"/>
          <a:ext cx="1391037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1391037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7522" y="2852107"/>
        <a:ext cx="69551" cy="69551"/>
      </dsp:txXfrm>
    </dsp:sp>
    <dsp:sp modelId="{588CCD64-77BC-4B6E-A002-7BC5395FB164}">
      <dsp:nvSpPr>
        <dsp:cNvPr id="0" name=""/>
        <dsp:cNvSpPr/>
      </dsp:nvSpPr>
      <dsp:spPr>
        <a:xfrm>
          <a:off x="5220029" y="3315992"/>
          <a:ext cx="1842822" cy="73858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rgbClr val="660033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Melakukan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Tindak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Pidana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/</a:t>
          </a:r>
          <a:r>
            <a:rPr lang="en-US" sz="1200" b="1" kern="1200" dirty="0" err="1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Penyelewengan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489904" y="3424155"/>
        <a:ext cx="1303072" cy="522259"/>
      </dsp:txXfrm>
    </dsp:sp>
    <dsp:sp modelId="{151D6A55-FB6C-472E-9788-40D40E1304EF}">
      <dsp:nvSpPr>
        <dsp:cNvPr id="0" name=""/>
        <dsp:cNvSpPr/>
      </dsp:nvSpPr>
      <dsp:spPr>
        <a:xfrm rot="5415784">
          <a:off x="3812636" y="2856449"/>
          <a:ext cx="785114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785114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85565" y="2844899"/>
        <a:ext cx="39255" cy="39255"/>
      </dsp:txXfrm>
    </dsp:sp>
    <dsp:sp modelId="{7C5B86A8-355D-4E17-9180-AE2E650B378B}">
      <dsp:nvSpPr>
        <dsp:cNvPr id="0" name=""/>
        <dsp:cNvSpPr/>
      </dsp:nvSpPr>
      <dsp:spPr>
        <a:xfrm>
          <a:off x="3257548" y="3257079"/>
          <a:ext cx="1887750" cy="85715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Pelanggaran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Disiplin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34003" y="3382607"/>
        <a:ext cx="1334840" cy="606101"/>
      </dsp:txXfrm>
    </dsp:sp>
    <dsp:sp modelId="{58A2F4EB-048B-457D-BB39-5EE036B473F8}">
      <dsp:nvSpPr>
        <dsp:cNvPr id="0" name=""/>
        <dsp:cNvSpPr/>
      </dsp:nvSpPr>
      <dsp:spPr>
        <a:xfrm rot="8785475">
          <a:off x="2941871" y="2576552"/>
          <a:ext cx="681825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681825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5738" y="2567584"/>
        <a:ext cx="34091" cy="34091"/>
      </dsp:txXfrm>
    </dsp:sp>
    <dsp:sp modelId="{B3C8B37F-DFF1-48DB-A6A3-0434BE4485DB}">
      <dsp:nvSpPr>
        <dsp:cNvPr id="0" name=""/>
        <dsp:cNvSpPr/>
      </dsp:nvSpPr>
      <dsp:spPr>
        <a:xfrm>
          <a:off x="1066802" y="2605884"/>
          <a:ext cx="2329919" cy="1352785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Mencalonkan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diri</a:t>
          </a:r>
          <a:r>
            <a:rPr lang="en-US" sz="1000" b="1" kern="1200" dirty="0" smtClean="0">
              <a:solidFill>
                <a:schemeClr val="tx1"/>
              </a:solidFill>
            </a:rPr>
            <a:t>/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dicalonkan</a:t>
          </a:r>
          <a:endParaRPr lang="en-US" sz="1000" b="1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Menjadi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Presiden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dan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Wapres</a:t>
          </a:r>
          <a:r>
            <a:rPr lang="en-US" sz="1000" b="1" kern="1200" dirty="0" smtClean="0">
              <a:solidFill>
                <a:schemeClr val="tx1"/>
              </a:solidFill>
            </a:rPr>
            <a:t>,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Ka</a:t>
          </a:r>
          <a:r>
            <a:rPr lang="en-US" sz="1000" b="1" kern="1200" dirty="0" smtClean="0">
              <a:solidFill>
                <a:schemeClr val="tx1"/>
              </a:solidFill>
            </a:rPr>
            <a:t>, </a:t>
          </a:r>
          <a:r>
            <a:rPr lang="en-US" sz="1000" b="1" kern="1200" dirty="0" err="1" smtClean="0">
              <a:solidFill>
                <a:schemeClr val="tx1"/>
              </a:solidFill>
            </a:rPr>
            <a:t>Waka</a:t>
          </a:r>
          <a:r>
            <a:rPr lang="en-US" sz="1000" b="1" kern="1200" dirty="0" smtClean="0">
              <a:solidFill>
                <a:schemeClr val="tx1"/>
              </a:solidFill>
            </a:rPr>
            <a:t> ,</a:t>
          </a:r>
          <a:r>
            <a:rPr lang="en-US" sz="1000" b="1" kern="1200" dirty="0" err="1" smtClean="0">
              <a:solidFill>
                <a:schemeClr val="tx1"/>
              </a:solidFill>
            </a:rPr>
            <a:t>Angg</a:t>
          </a:r>
          <a:r>
            <a:rPr lang="en-US" sz="1000" b="1" kern="1200" dirty="0" smtClean="0">
              <a:solidFill>
                <a:schemeClr val="tx1"/>
              </a:solidFill>
            </a:rPr>
            <a:t> DPR,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Ka</a:t>
          </a:r>
          <a:r>
            <a:rPr lang="en-US" sz="1000" b="1" kern="1200" dirty="0" smtClean="0">
              <a:solidFill>
                <a:schemeClr val="tx1"/>
              </a:solidFill>
            </a:rPr>
            <a:t>, </a:t>
          </a:r>
          <a:r>
            <a:rPr lang="en-US" sz="1000" b="1" kern="1200" dirty="0" err="1" smtClean="0">
              <a:solidFill>
                <a:schemeClr val="tx1"/>
              </a:solidFill>
            </a:rPr>
            <a:t>Waka</a:t>
          </a:r>
          <a:r>
            <a:rPr lang="en-US" sz="1000" b="1" kern="1200" dirty="0" smtClean="0">
              <a:solidFill>
                <a:schemeClr val="tx1"/>
              </a:solidFill>
            </a:rPr>
            <a:t>, </a:t>
          </a:r>
          <a:r>
            <a:rPr lang="en-US" sz="1000" b="1" kern="1200" dirty="0" err="1" smtClean="0">
              <a:solidFill>
                <a:schemeClr val="tx1"/>
              </a:solidFill>
            </a:rPr>
            <a:t>dan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Angg</a:t>
          </a:r>
          <a:r>
            <a:rPr lang="en-US" sz="1000" b="1" kern="1200" dirty="0" smtClean="0">
              <a:solidFill>
                <a:schemeClr val="tx1"/>
              </a:solidFill>
            </a:rPr>
            <a:t> DPD,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err="1" smtClean="0">
              <a:solidFill>
                <a:schemeClr val="tx1"/>
              </a:solidFill>
            </a:rPr>
            <a:t>Gubernur</a:t>
          </a:r>
          <a:r>
            <a:rPr lang="en-US" sz="900" b="1" kern="1200" dirty="0" smtClean="0">
              <a:solidFill>
                <a:schemeClr val="tx1"/>
              </a:solidFill>
            </a:rPr>
            <a:t> </a:t>
          </a:r>
          <a:r>
            <a:rPr lang="en-US" sz="900" b="1" kern="1200" dirty="0" err="1" smtClean="0">
              <a:solidFill>
                <a:schemeClr val="tx1"/>
              </a:solidFill>
            </a:rPr>
            <a:t>dan</a:t>
          </a:r>
          <a:r>
            <a:rPr lang="en-US" sz="900" b="1" kern="1200" dirty="0" smtClean="0">
              <a:solidFill>
                <a:schemeClr val="tx1"/>
              </a:solidFill>
            </a:rPr>
            <a:t> </a:t>
          </a:r>
          <a:r>
            <a:rPr lang="en-US" sz="900" b="1" kern="1200" dirty="0" err="1" smtClean="0">
              <a:solidFill>
                <a:schemeClr val="tx1"/>
              </a:solidFill>
            </a:rPr>
            <a:t>Wagub</a:t>
          </a:r>
          <a:r>
            <a:rPr lang="en-US" sz="9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err="1" smtClean="0">
              <a:solidFill>
                <a:schemeClr val="tx1"/>
              </a:solidFill>
            </a:rPr>
            <a:t>Bupati</a:t>
          </a:r>
          <a:r>
            <a:rPr lang="en-US" sz="900" b="1" kern="1200" dirty="0" smtClean="0">
              <a:solidFill>
                <a:schemeClr val="tx1"/>
              </a:solidFill>
            </a:rPr>
            <a:t>/</a:t>
          </a:r>
          <a:r>
            <a:rPr lang="en-US" sz="900" b="1" kern="1200" dirty="0" err="1" smtClean="0">
              <a:solidFill>
                <a:schemeClr val="tx1"/>
              </a:solidFill>
            </a:rPr>
            <a:t>Wakil</a:t>
          </a:r>
          <a:endParaRPr lang="en-US" sz="900" b="1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err="1" smtClean="0">
              <a:solidFill>
                <a:schemeClr val="tx1"/>
              </a:solidFill>
            </a:rPr>
            <a:t>Walikota</a:t>
          </a:r>
          <a:r>
            <a:rPr lang="en-US" sz="900" b="1" kern="1200" dirty="0" smtClean="0">
              <a:solidFill>
                <a:schemeClr val="tx1"/>
              </a:solidFill>
            </a:rPr>
            <a:t>/</a:t>
          </a:r>
          <a:r>
            <a:rPr lang="en-US" sz="900" b="1" kern="1200" dirty="0" err="1" smtClean="0">
              <a:solidFill>
                <a:schemeClr val="tx1"/>
              </a:solidFill>
            </a:rPr>
            <a:t>Wakil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408011" y="2803995"/>
        <a:ext cx="1647501" cy="956563"/>
      </dsp:txXfrm>
    </dsp:sp>
    <dsp:sp modelId="{BEBFA1CE-9AA9-4D7E-BEBD-212F70E81FB6}">
      <dsp:nvSpPr>
        <dsp:cNvPr id="0" name=""/>
        <dsp:cNvSpPr/>
      </dsp:nvSpPr>
      <dsp:spPr>
        <a:xfrm rot="10497505">
          <a:off x="2881421" y="2072553"/>
          <a:ext cx="139218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139218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47550" y="2077150"/>
        <a:ext cx="6960" cy="6960"/>
      </dsp:txXfrm>
    </dsp:sp>
    <dsp:sp modelId="{C8AA2A9B-E77D-47D9-9012-D9B1725FEBC4}">
      <dsp:nvSpPr>
        <dsp:cNvPr id="0" name=""/>
        <dsp:cNvSpPr/>
      </dsp:nvSpPr>
      <dsp:spPr>
        <a:xfrm>
          <a:off x="922762" y="1781256"/>
          <a:ext cx="1982858" cy="7816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Menjadi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Anggota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dan</a:t>
          </a:r>
          <a:r>
            <a:rPr lang="en-US" sz="1200" b="1" kern="1200" dirty="0" smtClean="0">
              <a:solidFill>
                <a:schemeClr val="tx1"/>
              </a:solidFill>
            </a:rPr>
            <a:t>/</a:t>
          </a:r>
          <a:r>
            <a:rPr lang="en-US" sz="1200" b="1" kern="1200" dirty="0" err="1" smtClean="0">
              <a:solidFill>
                <a:schemeClr val="tx1"/>
              </a:solidFill>
            </a:rPr>
            <a:t>atau</a:t>
          </a: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Pengurus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Parppol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13145" y="1895732"/>
        <a:ext cx="1402092" cy="552737"/>
      </dsp:txXfrm>
    </dsp:sp>
    <dsp:sp modelId="{45E6F136-DF66-49E9-A352-52C394437B15}">
      <dsp:nvSpPr>
        <dsp:cNvPr id="0" name=""/>
        <dsp:cNvSpPr/>
      </dsp:nvSpPr>
      <dsp:spPr>
        <a:xfrm rot="11763974">
          <a:off x="2663879" y="1596961"/>
          <a:ext cx="558961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558961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9386" y="1591064"/>
        <a:ext cx="27948" cy="27948"/>
      </dsp:txXfrm>
    </dsp:sp>
    <dsp:sp modelId="{5FAAE5E1-8834-4860-981B-82AE66278484}">
      <dsp:nvSpPr>
        <dsp:cNvPr id="0" name=""/>
        <dsp:cNvSpPr/>
      </dsp:nvSpPr>
      <dsp:spPr>
        <a:xfrm>
          <a:off x="922754" y="860421"/>
          <a:ext cx="1896820" cy="87165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tx1"/>
              </a:solidFill>
            </a:rPr>
            <a:t>Tidak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menjabat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lagi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tx1"/>
              </a:solidFill>
            </a:rPr>
            <a:t>Sebagai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Pej</a:t>
          </a:r>
          <a:r>
            <a:rPr lang="en-US" sz="1100" b="1" kern="1200" dirty="0" smtClean="0">
              <a:solidFill>
                <a:schemeClr val="tx1"/>
              </a:solidFill>
            </a:rPr>
            <a:t> </a:t>
          </a:r>
          <a:r>
            <a:rPr lang="en-US" sz="1100" b="1" kern="1200" dirty="0" err="1" smtClean="0">
              <a:solidFill>
                <a:schemeClr val="tx1"/>
              </a:solidFill>
            </a:rPr>
            <a:t>Neg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00537" y="988072"/>
        <a:ext cx="1341254" cy="616354"/>
      </dsp:txXfrm>
    </dsp:sp>
    <dsp:sp modelId="{401099FC-DBF1-41E4-BE6F-72249388152B}">
      <dsp:nvSpPr>
        <dsp:cNvPr id="0" name=""/>
        <dsp:cNvSpPr/>
      </dsp:nvSpPr>
      <dsp:spPr>
        <a:xfrm rot="12933863">
          <a:off x="2394214" y="1139570"/>
          <a:ext cx="1330905" cy="16154"/>
        </a:xfrm>
        <a:custGeom>
          <a:avLst/>
          <a:gdLst/>
          <a:ahLst/>
          <a:cxnLst/>
          <a:rect l="0" t="0" r="0" b="0"/>
          <a:pathLst>
            <a:path>
              <a:moveTo>
                <a:pt x="0" y="8077"/>
              </a:moveTo>
              <a:lnTo>
                <a:pt x="1330905" y="80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26394" y="1114375"/>
        <a:ext cx="66545" cy="66545"/>
      </dsp:txXfrm>
    </dsp:sp>
    <dsp:sp modelId="{A432A10E-F043-4D11-B672-2D5DDCABE4C4}">
      <dsp:nvSpPr>
        <dsp:cNvPr id="0" name=""/>
        <dsp:cNvSpPr/>
      </dsp:nvSpPr>
      <dsp:spPr>
        <a:xfrm>
          <a:off x="1045553" y="62341"/>
          <a:ext cx="2025363" cy="73858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err="1" smtClean="0">
              <a:solidFill>
                <a:schemeClr val="tx1"/>
              </a:solidFill>
            </a:rPr>
            <a:t>Karena</a:t>
          </a:r>
          <a:r>
            <a:rPr lang="en-US" sz="1200" b="1" kern="1200" dirty="0" smtClean="0">
              <a:solidFill>
                <a:schemeClr val="tx1"/>
              </a:solidFill>
            </a:rPr>
            <a:t> Hal-</a:t>
          </a:r>
          <a:r>
            <a:rPr lang="en-US" sz="1200" b="1" kern="1200" dirty="0" err="1" smtClean="0">
              <a:solidFill>
                <a:schemeClr val="tx1"/>
              </a:solidFill>
            </a:rPr>
            <a:t>hal</a:t>
          </a:r>
          <a:r>
            <a:rPr lang="en-US" sz="1200" b="1" kern="1200" dirty="0" smtClean="0">
              <a:solidFill>
                <a:schemeClr val="tx1"/>
              </a:solidFill>
            </a:rPr>
            <a:t> lain: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(CLTN, </a:t>
          </a:r>
          <a:r>
            <a:rPr lang="en-US" sz="1200" b="1" kern="1200" dirty="0" err="1" smtClean="0">
              <a:solidFill>
                <a:schemeClr val="tx1"/>
              </a:solidFill>
            </a:rPr>
            <a:t>Ijazah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Palsu</a:t>
          </a:r>
          <a:r>
            <a:rPr lang="en-US" sz="1200" b="1" kern="1200" dirty="0" smtClean="0">
              <a:solidFill>
                <a:schemeClr val="tx1"/>
              </a:solidFill>
            </a:rPr>
            <a:t>, </a:t>
          </a:r>
          <a:r>
            <a:rPr lang="en-US" sz="1200" b="1" kern="1200" dirty="0" err="1" smtClean="0">
              <a:solidFill>
                <a:schemeClr val="tx1"/>
              </a:solidFill>
            </a:rPr>
            <a:t>Tugas</a:t>
          </a:r>
          <a:r>
            <a:rPr lang="en-US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</a:rPr>
            <a:t>Belajar</a:t>
          </a:r>
          <a:r>
            <a:rPr lang="en-US" sz="1200" b="1" kern="1200" dirty="0" smtClean="0">
              <a:solidFill>
                <a:schemeClr val="tx1"/>
              </a:solidFill>
            </a:rPr>
            <a:t>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342161" y="170504"/>
        <a:ext cx="1432147" cy="522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8E7C1-873B-4B4F-845B-EE7D2260B768}">
      <dsp:nvSpPr>
        <dsp:cNvPr id="0" name=""/>
        <dsp:cNvSpPr/>
      </dsp:nvSpPr>
      <dsp:spPr>
        <a:xfrm>
          <a:off x="0" y="0"/>
          <a:ext cx="5500726" cy="1981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0" tIns="438150" rIns="438150" bIns="438150" numCol="1" spcCol="1270" anchor="ctr" anchorCtr="0">
          <a:noAutofit/>
          <a:sp3d extrusionH="28000" prstMaterial="matte"/>
        </a:bodyPr>
        <a:lstStyle/>
        <a:p>
          <a:pPr lvl="0" algn="l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500" kern="1200" dirty="0" smtClean="0">
              <a:latin typeface="Aparajita" pitchFamily="34" charset="0"/>
              <a:cs typeface="Aparajita" pitchFamily="34" charset="0"/>
            </a:rPr>
            <a:t>DPCP</a:t>
          </a:r>
          <a:endParaRPr lang="id-ID" sz="6500" kern="1200" dirty="0"/>
        </a:p>
      </dsp:txBody>
      <dsp:txXfrm>
        <a:off x="96749" y="96749"/>
        <a:ext cx="5307228" cy="178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6E6845BB-AD56-44C8-BF35-5AC94738FA61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9D0F740-75DD-4EBF-BE62-C067290A1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77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pPr>
              <a:defRPr/>
            </a:pPr>
            <a:fld id="{F3D7D2F3-110C-4799-85F8-4FABD8A47FF9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pPr>
              <a:defRPr/>
            </a:pPr>
            <a:fld id="{F1148785-45A9-4E2F-9C0F-7C6C975C1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023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62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90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23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58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0B955D-4777-481E-90E6-1E4824149F2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376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48785-45A9-4E2F-9C0F-7C6C975C139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08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9CC26B-2F0B-49A2-8891-67EFC8521C36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0604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55A8D3-E2A3-45F9-A124-D24F76C63736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7461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EF7811-271D-47F9-9277-C8A89FBAB267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2608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9838AF-7422-4F1F-AE57-29330C595066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9547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A2892-B860-4602-B584-7E5BF7C60A4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974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D2A07-E5CD-495E-BCE4-A83EBEBC0F2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6463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48785-45A9-4E2F-9C0F-7C6C975C13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3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9FCE1-7251-4AD0-8A10-6A9719E7A344}" type="slidenum">
              <a:rPr lang="en-GB" smtClean="0"/>
              <a:pPr/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04865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FC2B6DE-38AC-4E4A-92A8-4F1E65929E00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1C7AE188-06B0-4133-965A-76C195C9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7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D1F26CC-B7D0-46B6-8D50-0E8A0F8FD590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041032C-8210-4656-AD62-AC7C495E9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3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4A14DF38-CE37-4E12-A6B7-8E42DADA8A7D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46502D5-8095-437F-BE66-695DD45B3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12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0" y="159786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7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3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05E988D-80DA-4A87-B82F-792D5E87A36B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6B67BA5-5C1B-4D9D-8C44-D33A045D8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82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843C5A7-197A-4141-81AB-ECC527B7783B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8F08ABE-A4C7-4C02-8557-734053AD9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49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3" y="3305206"/>
            <a:ext cx="7772401" cy="10215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3" y="2180047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62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2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8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5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7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3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3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468C8CAC-8A3F-4C1B-95D2-78AD2FA5DF25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4B6F6090-FCC5-44E9-8CD1-CE08C067B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79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200167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4" y="1200167"/>
            <a:ext cx="4038599" cy="339447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CB3239B-FE5D-4052-B9BF-BA36C9505D57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20FF521-C5BE-4B18-8C82-80DA2F8D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7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82" indent="0">
              <a:buNone/>
              <a:defRPr sz="2000" b="1"/>
            </a:lvl2pPr>
            <a:lvl3pPr marL="932561" indent="0">
              <a:buNone/>
              <a:defRPr sz="1800" b="1"/>
            </a:lvl3pPr>
            <a:lvl4pPr marL="1398843" indent="0">
              <a:buNone/>
              <a:defRPr sz="1600" b="1"/>
            </a:lvl4pPr>
            <a:lvl5pPr marL="1865124" indent="0">
              <a:buNone/>
              <a:defRPr sz="1600" b="1"/>
            </a:lvl5pPr>
            <a:lvl6pPr marL="2331407" indent="0">
              <a:buNone/>
              <a:defRPr sz="1600" b="1"/>
            </a:lvl6pPr>
            <a:lvl7pPr marL="2797685" indent="0">
              <a:buNone/>
              <a:defRPr sz="1600" b="1"/>
            </a:lvl7pPr>
            <a:lvl8pPr marL="3263967" indent="0">
              <a:buNone/>
              <a:defRPr sz="1600" b="1"/>
            </a:lvl8pPr>
            <a:lvl9pPr marL="37302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1631168"/>
            <a:ext cx="404018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82" indent="0">
              <a:buNone/>
              <a:defRPr sz="2000" b="1"/>
            </a:lvl2pPr>
            <a:lvl3pPr marL="932561" indent="0">
              <a:buNone/>
              <a:defRPr sz="1800" b="1"/>
            </a:lvl3pPr>
            <a:lvl4pPr marL="1398843" indent="0">
              <a:buNone/>
              <a:defRPr sz="1600" b="1"/>
            </a:lvl4pPr>
            <a:lvl5pPr marL="1865124" indent="0">
              <a:buNone/>
              <a:defRPr sz="1600" b="1"/>
            </a:lvl5pPr>
            <a:lvl6pPr marL="2331407" indent="0">
              <a:buNone/>
              <a:defRPr sz="1600" b="1"/>
            </a:lvl6pPr>
            <a:lvl7pPr marL="2797685" indent="0">
              <a:buNone/>
              <a:defRPr sz="1600" b="1"/>
            </a:lvl7pPr>
            <a:lvl8pPr marL="3263967" indent="0">
              <a:buNone/>
              <a:defRPr sz="1600" b="1"/>
            </a:lvl8pPr>
            <a:lvl9pPr marL="37302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6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0D8B173-3254-4E6C-B7D4-F3F8E1AA4381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D1F3AA2-86F5-457A-B645-45A0C4023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873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813A656-7978-4ABA-AA4A-6B0C79A14C80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13276EF-5160-4A33-9894-EE279BEC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16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2C49D97-DFE8-4880-B002-9DCD8ED91C69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D7A9115-4C64-4BFB-9FF6-32EB956E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30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04831"/>
            <a:ext cx="5111750" cy="43898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07634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66282" indent="0">
              <a:buNone/>
              <a:defRPr sz="1300"/>
            </a:lvl2pPr>
            <a:lvl3pPr marL="932561" indent="0">
              <a:buNone/>
              <a:defRPr sz="1000"/>
            </a:lvl3pPr>
            <a:lvl4pPr marL="1398843" indent="0">
              <a:buNone/>
              <a:defRPr sz="900"/>
            </a:lvl4pPr>
            <a:lvl5pPr marL="1865124" indent="0">
              <a:buNone/>
              <a:defRPr sz="900"/>
            </a:lvl5pPr>
            <a:lvl6pPr marL="2331407" indent="0">
              <a:buNone/>
              <a:defRPr sz="900"/>
            </a:lvl6pPr>
            <a:lvl7pPr marL="2797685" indent="0">
              <a:buNone/>
              <a:defRPr sz="900"/>
            </a:lvl7pPr>
            <a:lvl8pPr marL="3263967" indent="0">
              <a:buNone/>
              <a:defRPr sz="900"/>
            </a:lvl8pPr>
            <a:lvl9pPr marL="37302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20212F2-F16F-4FEC-9E15-F088C53BF0EE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3DCA233-6A3B-409C-8A82-64F445B6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49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B8F4BA4-ED94-4F7F-AD96-0605410D5362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F4B1267-58D5-4EAF-B0B4-1ADC6C7E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17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5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5" y="45959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66282" indent="0">
              <a:buNone/>
              <a:defRPr sz="2900"/>
            </a:lvl2pPr>
            <a:lvl3pPr marL="932561" indent="0">
              <a:buNone/>
              <a:defRPr sz="2400"/>
            </a:lvl3pPr>
            <a:lvl4pPr marL="1398843" indent="0">
              <a:buNone/>
              <a:defRPr sz="2000"/>
            </a:lvl4pPr>
            <a:lvl5pPr marL="1865124" indent="0">
              <a:buNone/>
              <a:defRPr sz="2000"/>
            </a:lvl5pPr>
            <a:lvl6pPr marL="2331407" indent="0">
              <a:buNone/>
              <a:defRPr sz="2000"/>
            </a:lvl6pPr>
            <a:lvl7pPr marL="2797685" indent="0">
              <a:buNone/>
              <a:defRPr sz="2000"/>
            </a:lvl7pPr>
            <a:lvl8pPr marL="3263967" indent="0">
              <a:buNone/>
              <a:defRPr sz="2000"/>
            </a:lvl8pPr>
            <a:lvl9pPr marL="373024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5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66282" indent="0">
              <a:buNone/>
              <a:defRPr sz="1300"/>
            </a:lvl2pPr>
            <a:lvl3pPr marL="932561" indent="0">
              <a:buNone/>
              <a:defRPr sz="1000"/>
            </a:lvl3pPr>
            <a:lvl4pPr marL="1398843" indent="0">
              <a:buNone/>
              <a:defRPr sz="900"/>
            </a:lvl4pPr>
            <a:lvl5pPr marL="1865124" indent="0">
              <a:buNone/>
              <a:defRPr sz="900"/>
            </a:lvl5pPr>
            <a:lvl6pPr marL="2331407" indent="0">
              <a:buNone/>
              <a:defRPr sz="900"/>
            </a:lvl6pPr>
            <a:lvl7pPr marL="2797685" indent="0">
              <a:buNone/>
              <a:defRPr sz="900"/>
            </a:lvl7pPr>
            <a:lvl8pPr marL="3263967" indent="0">
              <a:buNone/>
              <a:defRPr sz="900"/>
            </a:lvl8pPr>
            <a:lvl9pPr marL="37302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D3992ED-F9A0-4B77-8E29-F4AFA1CD0AF4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E02D145-A08E-4FEB-B6EC-3F6628CA2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814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31DB88C-0ED9-4CF9-B37F-ECBC1A5DE81E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D630050-B6ED-46C3-9AE0-FFBD3B07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41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20601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0601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5347F56-28E1-4371-944E-0625B0A4E41C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F6EA8DE-8892-4638-AF00-A7C8E5005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0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80941BC-F0AF-4E0E-BEE0-94ADD6111D95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1913F55-AE25-41E6-AD25-DB6D34282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9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7E36608-B84F-480D-8798-341E945FA730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3925A9B-9613-48B6-9E55-680BC8ED4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83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2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23" indent="0">
              <a:buNone/>
              <a:defRPr sz="1600" b="1"/>
            </a:lvl8pPr>
            <a:lvl9pPr marL="36530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2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23" indent="0">
              <a:buNone/>
              <a:defRPr sz="1600" b="1"/>
            </a:lvl8pPr>
            <a:lvl9pPr marL="36530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6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E98A65B-FC51-48DF-A8A1-E43078455107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36BF6660-F53F-4D32-A698-E4CE78580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24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FFDF12A-1DDA-4B35-BC5B-477956B5449E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21866D4-547C-44D6-9C7A-E8376C8B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27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00A0DD3-9EA5-4E6E-ABFF-31D5B1278A4E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6DE2D92B-C09B-49C1-A303-D1587CE9D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7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3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2" indent="0">
              <a:buNone/>
              <a:defRPr sz="900"/>
            </a:lvl6pPr>
            <a:lvl7pPr marL="2739790" indent="0">
              <a:buNone/>
              <a:defRPr sz="900"/>
            </a:lvl7pPr>
            <a:lvl8pPr marL="3196423" indent="0">
              <a:buNone/>
              <a:defRPr sz="900"/>
            </a:lvl8pPr>
            <a:lvl9pPr marL="36530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841727F-5D97-4D35-9907-14A61B1AA5D1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1FA195C-C518-40E0-B961-1C1D0FEDE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2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3" indent="0">
              <a:buNone/>
              <a:defRPr sz="2400"/>
            </a:lvl3pPr>
            <a:lvl4pPr marL="1369896" indent="0">
              <a:buNone/>
              <a:defRPr sz="2000"/>
            </a:lvl4pPr>
            <a:lvl5pPr marL="1826529" indent="0">
              <a:buNone/>
              <a:defRPr sz="2000"/>
            </a:lvl5pPr>
            <a:lvl6pPr marL="2283162" indent="0">
              <a:buNone/>
              <a:defRPr sz="2000"/>
            </a:lvl6pPr>
            <a:lvl7pPr marL="2739790" indent="0">
              <a:buNone/>
              <a:defRPr sz="2000"/>
            </a:lvl7pPr>
            <a:lvl8pPr marL="3196423" indent="0">
              <a:buNone/>
              <a:defRPr sz="2000"/>
            </a:lvl8pPr>
            <a:lvl9pPr marL="365305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2" indent="0">
              <a:buNone/>
              <a:defRPr sz="900"/>
            </a:lvl6pPr>
            <a:lvl7pPr marL="2739790" indent="0">
              <a:buNone/>
              <a:defRPr sz="900"/>
            </a:lvl7pPr>
            <a:lvl8pPr marL="3196423" indent="0">
              <a:buNone/>
              <a:defRPr sz="900"/>
            </a:lvl8pPr>
            <a:lvl9pPr marL="36530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B45B901-74EC-4443-9ECA-6C0E8D1D1F7A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ABE1C5C-13C2-4F75-817B-2F81D55C2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61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4" rIns="91326" bIns="4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664" rIns="91326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D4BEC0F-C219-45C8-8D2F-91D390C726D7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0CE382-223A-4952-95DF-72B436A1B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6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8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40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72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9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62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8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4" tIns="46630" rIns="93254" bIns="46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4" tIns="46630" rIns="93254" bIns="46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3254" tIns="46630" rIns="93254" bIns="46630" rtlCol="0" anchor="ctr"/>
          <a:lstStyle>
            <a:lvl1pPr algn="l" defTabSz="93256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A143A06-1CA3-46F9-9B8C-327011FA4651}" type="datetimeFigureOut">
              <a:rPr lang="en-US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3254" tIns="46630" rIns="93254" bIns="46630" rtlCol="0" anchor="ctr"/>
          <a:lstStyle>
            <a:lvl1pPr algn="ctr" defTabSz="93256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3254" tIns="46630" rIns="93254" bIns="46630" rtlCol="0" anchor="ctr"/>
          <a:lstStyle>
            <a:lvl1pPr algn="r" defTabSz="93256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CEA70B1-B09F-4B58-9D4E-A051FB64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defTabSz="93186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18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2pPr>
      <a:lvl3pPr algn="ctr" defTabSz="9318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3pPr>
      <a:lvl4pPr algn="ctr" defTabSz="9318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4pPr>
      <a:lvl5pPr algn="ctr" defTabSz="93186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5pPr>
      <a:lvl6pPr marL="457200" algn="ctr" defTabSz="93186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6pPr>
      <a:lvl7pPr marL="914400" algn="ctr" defTabSz="93186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7pPr>
      <a:lvl8pPr marL="1371600" algn="ctr" defTabSz="93186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8pPr>
      <a:lvl9pPr marL="1828800" algn="ctr" defTabSz="931863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9pPr>
    </p:titleStyle>
    <p:bodyStyle>
      <a:lvl1pPr marL="349250" indent="-349250" algn="l" defTabSz="931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90513" algn="l" defTabSz="931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231775" algn="l" defTabSz="931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indent="-231775" algn="l" defTabSz="931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7088" indent="-231775" algn="l" defTabSz="9318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546" indent="-233140" algn="l" defTabSz="932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28" indent="-233140" algn="l" defTabSz="932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07" indent="-233140" algn="l" defTabSz="932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87" indent="-233140" algn="l" defTabSz="9325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2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1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3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4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7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5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67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48" algn="l" defTabSz="93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20181017_110509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atgassapk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31940" y="1168534"/>
            <a:ext cx="8093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d-ID"/>
          </a:p>
        </p:txBody>
      </p:sp>
      <p:pic>
        <p:nvPicPr>
          <p:cNvPr id="5124" name="Picture 10" descr="BL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11113" y="4933950"/>
            <a:ext cx="91551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BL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29330" y="2461768"/>
            <a:ext cx="5143502" cy="21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089819" y="345989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 KANREG 1 BKN YOGYAKARTA</a:t>
            </a:r>
          </a:p>
        </p:txBody>
      </p:sp>
      <p:pic>
        <p:nvPicPr>
          <p:cNvPr id="8" name="Picture 10" descr="BL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11113" y="-1"/>
            <a:ext cx="91551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BL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54803" y="2456532"/>
            <a:ext cx="4933949" cy="2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23955" y="825173"/>
            <a:ext cx="8093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                        </a:t>
            </a:r>
            <a:endParaRPr lang="id-ID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86108"/>
            <a:ext cx="6553200" cy="302591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205978"/>
            <a:ext cx="8893175" cy="765572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IV. PEMBERIAN/PENETAPAN PERTEK PENSIUN PNS DAN PENSIUN JANDA/DUDA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1" y="1384697"/>
            <a:ext cx="2836863" cy="348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1371601"/>
            <a:ext cx="4724400" cy="3499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1" y="971550"/>
            <a:ext cx="2836863" cy="4000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INSTANSI</a:t>
            </a:r>
            <a:endParaRPr lang="id-ID" sz="28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971550"/>
            <a:ext cx="4724400" cy="3429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B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id-ID" sz="2800" b="1" dirty="0">
                <a:solidFill>
                  <a:srgbClr val="FFFF00"/>
                </a:solidFill>
              </a:rPr>
              <a:t>K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id-ID" sz="2800" b="1" dirty="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7550" y="1471613"/>
            <a:ext cx="577850" cy="69770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5888" indent="-115888">
              <a:buFont typeface="+mj-lt"/>
              <a:buAutoNum type="arabicPeriod"/>
              <a:defRPr/>
            </a:pPr>
            <a:r>
              <a:rPr lang="en-US" sz="1000" b="1" dirty="0">
                <a:solidFill>
                  <a:schemeClr val="bg1"/>
                </a:solidFill>
              </a:rPr>
              <a:t>BUP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70239" y="1471613"/>
            <a:ext cx="1296987" cy="4000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800" b="1" dirty="0" err="1">
                <a:solidFill>
                  <a:schemeClr val="tx1"/>
                </a:solidFill>
              </a:rPr>
              <a:t>Daftar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nominatif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800" b="1" dirty="0">
                <a:solidFill>
                  <a:schemeClr val="tx1"/>
                </a:solidFill>
              </a:rPr>
              <a:t>&amp; DPCP.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31988" y="1422798"/>
            <a:ext cx="893762" cy="1012031"/>
            <a:chOff x="4236844" y="2467261"/>
            <a:chExt cx="2071702" cy="1304032"/>
          </a:xfrm>
        </p:grpSpPr>
        <p:sp>
          <p:nvSpPr>
            <p:cNvPr id="38" name="Rectangle 37"/>
            <p:cNvSpPr/>
            <p:nvPr/>
          </p:nvSpPr>
          <p:spPr>
            <a:xfrm>
              <a:off x="5830178" y="2999612"/>
              <a:ext cx="143512" cy="4295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89701" y="2786365"/>
              <a:ext cx="283340" cy="1426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21536" name="Picture 14" descr="C:\Users\bkn09\Dropbox\ICON\Enterprise-Portal-icon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6844" y="2467261"/>
              <a:ext cx="2071702" cy="130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ounded Rectangle 41"/>
          <p:cNvSpPr/>
          <p:nvPr/>
        </p:nvSpPr>
        <p:spPr>
          <a:xfrm>
            <a:off x="439738" y="1485900"/>
            <a:ext cx="1492250" cy="1428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323843" indent="-228595">
              <a:buFontTx/>
              <a:buAutoNum type="arabicPeriod"/>
              <a:defRPr/>
            </a:pPr>
            <a:r>
              <a:rPr lang="en-US" sz="800" b="1" dirty="0" err="1">
                <a:solidFill>
                  <a:schemeClr val="tx1"/>
                </a:solidFill>
              </a:rPr>
              <a:t>Nominatif</a:t>
            </a:r>
            <a:r>
              <a:rPr lang="en-US" sz="800" b="1" dirty="0">
                <a:solidFill>
                  <a:schemeClr val="tx1"/>
                </a:solidFill>
              </a:rPr>
              <a:t> + DPCP</a:t>
            </a:r>
          </a:p>
          <a:p>
            <a:pPr marL="265113" indent="80963">
              <a:buFont typeface="Arial" pitchFamily="34" charset="0"/>
              <a:buChar char="•"/>
              <a:defRPr/>
            </a:pPr>
            <a:r>
              <a:rPr lang="en-US" sz="800" b="1" dirty="0" err="1">
                <a:solidFill>
                  <a:schemeClr val="tx1"/>
                </a:solidFill>
              </a:rPr>
              <a:t>Verifikasi</a:t>
            </a:r>
            <a:endParaRPr lang="en-US" sz="800" b="1" dirty="0">
              <a:solidFill>
                <a:schemeClr val="tx1"/>
              </a:solidFill>
            </a:endParaRPr>
          </a:p>
          <a:p>
            <a:pPr marL="265113" indent="19050">
              <a:buFont typeface="Arial" pitchFamily="34" charset="0"/>
              <a:buChar char="•"/>
              <a:defRPr/>
            </a:pP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Validasi</a:t>
            </a:r>
            <a:endParaRPr lang="en-US" sz="800" b="1" dirty="0">
              <a:solidFill>
                <a:schemeClr val="tx1"/>
              </a:solidFill>
            </a:endParaRPr>
          </a:p>
          <a:p>
            <a:pPr marL="265113">
              <a:defRPr/>
            </a:pPr>
            <a:endParaRPr lang="en-US" sz="800" b="1" dirty="0">
              <a:solidFill>
                <a:schemeClr val="tx1"/>
              </a:solidFill>
            </a:endParaRPr>
          </a:p>
          <a:p>
            <a:pPr marL="323848" indent="-228600">
              <a:buFont typeface="+mj-lt"/>
              <a:buAutoNum type="arabicPeriod" startAt="2"/>
              <a:defRPr/>
            </a:pPr>
            <a:r>
              <a:rPr lang="en-US" sz="800" b="1" dirty="0" err="1">
                <a:solidFill>
                  <a:schemeClr val="tx1"/>
                </a:solidFill>
              </a:rPr>
              <a:t>Menyerahkan</a:t>
            </a:r>
            <a:r>
              <a:rPr lang="en-US" sz="800" b="1" dirty="0">
                <a:solidFill>
                  <a:schemeClr val="tx1"/>
                </a:solidFill>
              </a:rPr>
              <a:t> /</a:t>
            </a:r>
          </a:p>
          <a:p>
            <a:pPr marL="323843" indent="-228595">
              <a:defRPr/>
            </a:pPr>
            <a:r>
              <a:rPr lang="en-US" sz="800" b="1" dirty="0">
                <a:solidFill>
                  <a:schemeClr val="tx1"/>
                </a:solidFill>
              </a:rPr>
              <a:t>	Upload </a:t>
            </a:r>
            <a:r>
              <a:rPr lang="en-US" sz="800" b="1" dirty="0" err="1">
                <a:solidFill>
                  <a:schemeClr val="tx1"/>
                </a:solidFill>
              </a:rPr>
              <a:t>Daftar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nominatif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hasil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rekonsiliasi</a:t>
            </a:r>
            <a:r>
              <a:rPr lang="en-US" sz="800" b="1" dirty="0">
                <a:solidFill>
                  <a:schemeClr val="tx1"/>
                </a:solidFill>
              </a:rPr>
              <a:t>, DPCP </a:t>
            </a:r>
            <a:r>
              <a:rPr lang="en-US" sz="800" b="1" dirty="0" err="1">
                <a:solidFill>
                  <a:schemeClr val="tx1"/>
                </a:solidFill>
              </a:rPr>
              <a:t>yg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sudah</a:t>
            </a:r>
            <a:r>
              <a:rPr lang="en-US" sz="800" b="1" dirty="0">
                <a:solidFill>
                  <a:schemeClr val="tx1"/>
                </a:solidFill>
              </a:rPr>
              <a:t> di </a:t>
            </a:r>
            <a:r>
              <a:rPr lang="en-US" sz="800" b="1" dirty="0" err="1">
                <a:solidFill>
                  <a:schemeClr val="tx1"/>
                </a:solidFill>
              </a:rPr>
              <a:t>tandatangan</a:t>
            </a:r>
            <a:r>
              <a:rPr lang="en-US" sz="800" b="1" dirty="0">
                <a:solidFill>
                  <a:schemeClr val="tx1"/>
                </a:solidFill>
              </a:rPr>
              <a:t>, </a:t>
            </a:r>
            <a:r>
              <a:rPr lang="en-US" sz="800" b="1" dirty="0" err="1">
                <a:solidFill>
                  <a:schemeClr val="tx1"/>
                </a:solidFill>
              </a:rPr>
              <a:t>dan</a:t>
            </a:r>
            <a:r>
              <a:rPr lang="en-US" sz="800" b="1" dirty="0">
                <a:solidFill>
                  <a:schemeClr val="tx1"/>
                </a:solidFill>
              </a:rPr>
              <a:t> data </a:t>
            </a:r>
            <a:r>
              <a:rPr lang="en-US" sz="800" b="1" dirty="0" err="1">
                <a:solidFill>
                  <a:schemeClr val="tx1"/>
                </a:solidFill>
              </a:rPr>
              <a:t>dukung</a:t>
            </a:r>
            <a:r>
              <a:rPr lang="en-US" sz="800" b="1" dirty="0">
                <a:solidFill>
                  <a:schemeClr val="tx1"/>
                </a:solidFill>
              </a:rPr>
              <a:t>  </a:t>
            </a:r>
            <a:r>
              <a:rPr lang="en-US" sz="800" b="1" dirty="0" err="1">
                <a:solidFill>
                  <a:schemeClr val="tx1"/>
                </a:solidFill>
              </a:rPr>
              <a:t>melalui</a:t>
            </a:r>
            <a:r>
              <a:rPr lang="en-US" sz="800" b="1" dirty="0">
                <a:solidFill>
                  <a:schemeClr val="tx1"/>
                </a:solidFill>
              </a:rPr>
              <a:t> SAPK	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0800000" flipV="1">
            <a:off x="2789239" y="1946673"/>
            <a:ext cx="1658937" cy="169069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Elbow Connector 29"/>
          <p:cNvCxnSpPr>
            <a:endCxn id="11" idx="2"/>
          </p:cNvCxnSpPr>
          <p:nvPr/>
        </p:nvCxnSpPr>
        <p:spPr>
          <a:xfrm flipV="1">
            <a:off x="1931989" y="2169319"/>
            <a:ext cx="2884487" cy="494110"/>
          </a:xfrm>
          <a:prstGeom prst="bentConnector2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114800" y="3165873"/>
            <a:ext cx="990600" cy="60721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5738" indent="-185738">
              <a:defRPr/>
            </a:pPr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US" sz="1000" b="1" dirty="0">
                <a:solidFill>
                  <a:schemeClr val="bg1"/>
                </a:solidFill>
              </a:rPr>
              <a:t>. NON BUP, JD/DD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86400" y="1602582"/>
            <a:ext cx="1022350" cy="21693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Verifikasi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dan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validasi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daftar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nominatif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hasil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rekonsiliasi</a:t>
            </a:r>
            <a:r>
              <a:rPr lang="en-US" sz="1000" b="1" dirty="0">
                <a:solidFill>
                  <a:schemeClr val="tx1"/>
                </a:solidFill>
              </a:rPr>
              <a:t>, DPCP </a:t>
            </a:r>
            <a:r>
              <a:rPr lang="en-US" sz="1000" b="1" dirty="0" err="1">
                <a:solidFill>
                  <a:schemeClr val="tx1"/>
                </a:solidFill>
              </a:rPr>
              <a:t>dan</a:t>
            </a:r>
            <a:r>
              <a:rPr lang="en-US" sz="1000" b="1" dirty="0">
                <a:solidFill>
                  <a:schemeClr val="tx1"/>
                </a:solidFill>
              </a:rPr>
              <a:t> data </a:t>
            </a:r>
            <a:r>
              <a:rPr lang="en-US" sz="1000" b="1" dirty="0" err="1">
                <a:solidFill>
                  <a:schemeClr val="tx1"/>
                </a:solidFill>
              </a:rPr>
              <a:t>pendukung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859588" y="1602582"/>
            <a:ext cx="608012" cy="217051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R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400" y="3028950"/>
            <a:ext cx="1995488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sz="1000" b="1" dirty="0">
                <a:solidFill>
                  <a:schemeClr val="tx1"/>
                </a:solidFill>
              </a:rPr>
              <a:t>PPK </a:t>
            </a:r>
            <a:r>
              <a:rPr lang="en-US" sz="1000" b="1" dirty="0" err="1">
                <a:solidFill>
                  <a:schemeClr val="tx1"/>
                </a:solidFill>
              </a:rPr>
              <a:t>atau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Pyb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menyampaikan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usul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pemberian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pertimbangan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teknis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pensiun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kepada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Presiden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atau</a:t>
            </a:r>
            <a:r>
              <a:rPr lang="en-US" sz="1000" b="1" dirty="0">
                <a:solidFill>
                  <a:schemeClr val="tx1"/>
                </a:solidFill>
              </a:rPr>
              <a:t> PPK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00" b="1" dirty="0">
                <a:solidFill>
                  <a:schemeClr val="tx1"/>
                </a:solidFill>
              </a:rPr>
              <a:t>Data </a:t>
            </a:r>
            <a:r>
              <a:rPr lang="en-US" sz="1000" b="1" dirty="0" err="1">
                <a:solidFill>
                  <a:schemeClr val="tx1"/>
                </a:solidFill>
              </a:rPr>
              <a:t>Dukung</a:t>
            </a:r>
            <a:endParaRPr lang="en-US" sz="1000" b="1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Rekonsiliasi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2" name="Elbow Connector 29"/>
          <p:cNvCxnSpPr/>
          <p:nvPr/>
        </p:nvCxnSpPr>
        <p:spPr>
          <a:xfrm>
            <a:off x="2528888" y="3342085"/>
            <a:ext cx="1433512" cy="95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Elbow Connector 29"/>
          <p:cNvCxnSpPr/>
          <p:nvPr/>
        </p:nvCxnSpPr>
        <p:spPr>
          <a:xfrm>
            <a:off x="5095876" y="1969294"/>
            <a:ext cx="390525" cy="1191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Elbow Connector 29"/>
          <p:cNvCxnSpPr/>
          <p:nvPr/>
        </p:nvCxnSpPr>
        <p:spPr>
          <a:xfrm>
            <a:off x="5095876" y="3336131"/>
            <a:ext cx="390525" cy="9525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Elbow Connector 29"/>
          <p:cNvCxnSpPr/>
          <p:nvPr/>
        </p:nvCxnSpPr>
        <p:spPr>
          <a:xfrm>
            <a:off x="6532563" y="2688431"/>
            <a:ext cx="304800" cy="1191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29"/>
          <p:cNvCxnSpPr/>
          <p:nvPr/>
        </p:nvCxnSpPr>
        <p:spPr>
          <a:xfrm>
            <a:off x="7485063" y="2228850"/>
            <a:ext cx="304800" cy="1191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Elbow Connector 29"/>
          <p:cNvCxnSpPr/>
          <p:nvPr/>
        </p:nvCxnSpPr>
        <p:spPr>
          <a:xfrm>
            <a:off x="7486650" y="3374231"/>
            <a:ext cx="304800" cy="1191"/>
          </a:xfrm>
          <a:prstGeom prst="bentConnector3">
            <a:avLst>
              <a:gd name="adj1" fmla="val 23786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V="1">
            <a:off x="2057401" y="3375422"/>
            <a:ext cx="5732463" cy="965597"/>
          </a:xfrm>
          <a:prstGeom prst="bentConnector3">
            <a:avLst>
              <a:gd name="adj1" fmla="val -22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Elbow Connector 29"/>
          <p:cNvCxnSpPr/>
          <p:nvPr/>
        </p:nvCxnSpPr>
        <p:spPr>
          <a:xfrm rot="16200000" flipV="1">
            <a:off x="1719660" y="4003279"/>
            <a:ext cx="397669" cy="277812"/>
          </a:xfrm>
          <a:prstGeom prst="bentConnector3">
            <a:avLst>
              <a:gd name="adj1" fmla="val -1904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945438" y="979885"/>
            <a:ext cx="1092200" cy="3429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rgbClr val="FFFF00"/>
                </a:solidFill>
              </a:rPr>
              <a:t>PRESIDEN</a:t>
            </a:r>
            <a:endParaRPr lang="id-ID" sz="1300" b="1" dirty="0">
              <a:solidFill>
                <a:srgbClr val="FF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54963" y="1384697"/>
            <a:ext cx="1117600" cy="34992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77200" y="2031207"/>
            <a:ext cx="914400" cy="6322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Kepada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Presiden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57224" y="3180768"/>
            <a:ext cx="7772400" cy="1480544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id-ID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id-ID" smtClean="0">
                <a:latin typeface="AngsanaUPC" pitchFamily="18" charset="-34"/>
                <a:cs typeface="AngsanaUPC" pitchFamily="18" charset="-34"/>
              </a:rPr>
            </a:br>
            <a:r>
              <a:rPr lang="id-ID" smtClean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PEGAWAI NEGERI SIPIL </a:t>
            </a:r>
            <a:r>
              <a:rPr lang="id-ID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id-ID" smtClean="0">
                <a:latin typeface="AngsanaUPC" pitchFamily="18" charset="-34"/>
                <a:cs typeface="AngsanaUPC" pitchFamily="18" charset="-34"/>
              </a:rPr>
            </a:br>
            <a:r>
              <a:rPr lang="id-ID" smtClean="0">
                <a:latin typeface="AngsanaUPC" pitchFamily="18" charset="-34"/>
                <a:cs typeface="AngsanaUPC" pitchFamily="18" charset="-34"/>
              </a:rPr>
              <a:t>YANG MENCAPAI BATAS USIA PENSIUN</a:t>
            </a:r>
            <a:br>
              <a:rPr lang="id-ID" smtClean="0">
                <a:latin typeface="AngsanaUPC" pitchFamily="18" charset="-34"/>
                <a:cs typeface="AngsanaUPC" pitchFamily="18" charset="-34"/>
              </a:rPr>
            </a:b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214314" y="53579"/>
            <a:ext cx="5000625" cy="267890"/>
          </a:xfrm>
        </p:spPr>
        <p:txBody>
          <a:bodyPr>
            <a:normAutofit fontScale="70000" lnSpcReduction="20000"/>
          </a:bodyPr>
          <a:lstStyle>
            <a:extLst/>
          </a:lstStyle>
          <a:p>
            <a:pPr algn="ctr">
              <a:defRPr/>
            </a:pP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KANTOR REGIONAL I</a:t>
            </a:r>
            <a:r>
              <a:rPr lang="id-ID" b="1" dirty="0" smtClean="0">
                <a:latin typeface="AngsanaUPC" pitchFamily="18" charset="-34"/>
                <a:cs typeface="AngsanaUPC" pitchFamily="18" charset="-34"/>
              </a:rPr>
              <a:t> BADAN KEPEGAWAIAN NEGARA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85918" y="428610"/>
          <a:ext cx="5500726" cy="198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inus 7"/>
          <p:cNvSpPr/>
          <p:nvPr/>
        </p:nvSpPr>
        <p:spPr>
          <a:xfrm>
            <a:off x="-285750" y="2678906"/>
            <a:ext cx="9501188" cy="26789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928688" y="2518173"/>
            <a:ext cx="5198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DATA  PERORANGAN  CALON  PENERIMA  PENSIUN</a:t>
            </a:r>
            <a:endParaRPr lang="id-ID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DATA  PERORANGAN  CALON  PENERIMA  PENSIUN  (DPCP)</a:t>
            </a:r>
          </a:p>
        </p:txBody>
      </p:sp>
      <p:sp>
        <p:nvSpPr>
          <p:cNvPr id="36867" name="Rectangle 2"/>
          <p:cNvSpPr>
            <a:spLocks noGrp="1"/>
          </p:cNvSpPr>
          <p:nvPr>
            <p:ph sz="half" idx="1"/>
          </p:nvPr>
        </p:nvSpPr>
        <p:spPr>
          <a:xfrm>
            <a:off x="457200" y="1440656"/>
            <a:ext cx="4038600" cy="3325416"/>
          </a:xfrm>
        </p:spPr>
        <p:txBody>
          <a:bodyPr/>
          <a:lstStyle/>
          <a:p>
            <a:pPr>
              <a:tabLst>
                <a:tab pos="2330450" algn="l"/>
                <a:tab pos="2419350" algn="l"/>
                <a:tab pos="2684463" algn="l"/>
              </a:tabLst>
            </a:pPr>
            <a:r>
              <a:rPr lang="id-ID" sz="2000" dirty="0" smtClean="0">
                <a:latin typeface="Bernard MT Condensed" pitchFamily="18" charset="0"/>
              </a:rPr>
              <a:t>INSTANSI INDUK			:</a:t>
            </a:r>
          </a:p>
          <a:p>
            <a:pPr>
              <a:tabLst>
                <a:tab pos="2330450" algn="l"/>
                <a:tab pos="2419350" algn="l"/>
                <a:tab pos="2684463" algn="l"/>
              </a:tabLst>
            </a:pPr>
            <a:r>
              <a:rPr lang="id-ID" sz="2000" dirty="0" smtClean="0">
                <a:latin typeface="Bernard MT Condensed" pitchFamily="18" charset="0"/>
              </a:rPr>
              <a:t>PROPINSI         </a:t>
            </a:r>
            <a:r>
              <a:rPr lang="en-US" sz="2000" dirty="0" smtClean="0">
                <a:latin typeface="Bernard MT Condensed" pitchFamily="18" charset="0"/>
              </a:rPr>
              <a:t>		</a:t>
            </a:r>
            <a:r>
              <a:rPr lang="id-ID" sz="2000" dirty="0" smtClean="0">
                <a:latin typeface="Bernard MT Condensed" pitchFamily="18" charset="0"/>
              </a:rPr>
              <a:t>   	:</a:t>
            </a:r>
          </a:p>
          <a:p>
            <a:pPr>
              <a:tabLst>
                <a:tab pos="2330450" algn="l"/>
                <a:tab pos="2419350" algn="l"/>
                <a:tab pos="2684463" algn="l"/>
              </a:tabLst>
            </a:pPr>
            <a:r>
              <a:rPr lang="id-ID" sz="2000" dirty="0" smtClean="0">
                <a:latin typeface="Bernard MT Condensed" pitchFamily="18" charset="0"/>
              </a:rPr>
              <a:t>KAB / KOTA </a:t>
            </a:r>
            <a:r>
              <a:rPr lang="en-US" sz="2000" dirty="0" smtClean="0">
                <a:latin typeface="Bernard MT Condensed" pitchFamily="18" charset="0"/>
              </a:rPr>
              <a:t>	</a:t>
            </a:r>
            <a:r>
              <a:rPr lang="id-ID" sz="2000" dirty="0" smtClean="0">
                <a:latin typeface="Bernard MT Condensed" pitchFamily="18" charset="0"/>
              </a:rPr>
              <a:t>     	:</a:t>
            </a:r>
          </a:p>
          <a:p>
            <a:pPr>
              <a:tabLst>
                <a:tab pos="2330450" algn="l"/>
                <a:tab pos="2419350" algn="l"/>
                <a:tab pos="2684463" algn="l"/>
              </a:tabLst>
            </a:pPr>
            <a:r>
              <a:rPr lang="id-ID" sz="2000" dirty="0" smtClean="0">
                <a:latin typeface="Bernard MT Condensed" pitchFamily="18" charset="0"/>
              </a:rPr>
              <a:t>UNIT KERJA   </a:t>
            </a:r>
            <a:r>
              <a:rPr lang="en-US" sz="2000" dirty="0" smtClean="0">
                <a:latin typeface="Bernard MT Condensed" pitchFamily="18" charset="0"/>
              </a:rPr>
              <a:t>		</a:t>
            </a:r>
            <a:r>
              <a:rPr lang="id-ID" sz="2000" dirty="0" smtClean="0">
                <a:latin typeface="Bernard MT Condensed" pitchFamily="18" charset="0"/>
              </a:rPr>
              <a:t>   		:</a:t>
            </a:r>
          </a:p>
          <a:p>
            <a:pPr>
              <a:tabLst>
                <a:tab pos="2330450" algn="l"/>
                <a:tab pos="2419350" algn="l"/>
                <a:tab pos="2684463" algn="l"/>
              </a:tabLst>
            </a:pPr>
            <a:r>
              <a:rPr lang="id-ID" sz="2000" dirty="0" smtClean="0">
                <a:latin typeface="Bernard MT Condensed" pitchFamily="18" charset="0"/>
              </a:rPr>
              <a:t>PEMBAYARAN </a:t>
            </a:r>
            <a:r>
              <a:rPr lang="en-US" sz="2000" dirty="0" smtClean="0">
                <a:latin typeface="Bernard MT Condensed" pitchFamily="18" charset="0"/>
              </a:rPr>
              <a:t>		</a:t>
            </a:r>
            <a:r>
              <a:rPr lang="id-ID" sz="2000" dirty="0" smtClean="0">
                <a:latin typeface="Bernard MT Condensed" pitchFamily="18" charset="0"/>
              </a:rPr>
              <a:t>    	:</a:t>
            </a:r>
          </a:p>
          <a:p>
            <a:pPr>
              <a:tabLst>
                <a:tab pos="2330450" algn="l"/>
                <a:tab pos="2419350" algn="l"/>
                <a:tab pos="2684463" algn="l"/>
              </a:tabLst>
            </a:pPr>
            <a:r>
              <a:rPr lang="id-ID" sz="2000" dirty="0" smtClean="0">
                <a:latin typeface="Bernard MT Condensed" pitchFamily="18" charset="0"/>
              </a:rPr>
              <a:t>B U P             </a:t>
            </a:r>
            <a:r>
              <a:rPr lang="en-US" sz="2000" dirty="0" smtClean="0">
                <a:latin typeface="Bernard MT Condensed" pitchFamily="18" charset="0"/>
              </a:rPr>
              <a:t>		</a:t>
            </a:r>
            <a:r>
              <a:rPr lang="id-ID" sz="2000" dirty="0" smtClean="0">
                <a:latin typeface="Bernard MT Condensed" pitchFamily="18" charset="0"/>
              </a:rPr>
              <a:t>		:</a:t>
            </a:r>
          </a:p>
          <a:p>
            <a:pPr>
              <a:tabLst>
                <a:tab pos="2330450" algn="l"/>
                <a:tab pos="2419350" algn="l"/>
                <a:tab pos="2684463" algn="l"/>
              </a:tabLst>
            </a:pPr>
            <a:endParaRPr lang="en-US" sz="3200" dirty="0" smtClean="0">
              <a:latin typeface="Bernard MT Condensed" pitchFamily="18" charset="0"/>
            </a:endParaRPr>
          </a:p>
        </p:txBody>
      </p:sp>
      <p:pic>
        <p:nvPicPr>
          <p:cNvPr id="36868" name="Picture 5" descr="penseiu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393032"/>
            <a:ext cx="4071938" cy="27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6097589" y="2080023"/>
            <a:ext cx="1399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Horreeee...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sz="half" idx="1"/>
          </p:nvPr>
        </p:nvSpPr>
        <p:spPr>
          <a:xfrm>
            <a:off x="142875" y="1749028"/>
            <a:ext cx="4821238" cy="3394472"/>
          </a:xfrm>
        </p:spPr>
        <p:txBody>
          <a:bodyPr/>
          <a:lstStyle/>
          <a:p>
            <a:r>
              <a:rPr lang="id-ID" sz="3200" smtClean="0">
                <a:latin typeface="Bernard MT Condensed" pitchFamily="18" charset="0"/>
              </a:rPr>
              <a:t>a. NAMA                       :</a:t>
            </a:r>
          </a:p>
          <a:p>
            <a:pPr>
              <a:buFont typeface="Wingdings 2" pitchFamily="18" charset="2"/>
              <a:buNone/>
            </a:pPr>
            <a:endParaRPr lang="id-ID" smtClean="0">
              <a:latin typeface="Bernard MT Condensed" pitchFamily="18" charset="0"/>
            </a:endParaRPr>
          </a:p>
          <a:p>
            <a:r>
              <a:rPr lang="id-ID" sz="3200" smtClean="0">
                <a:latin typeface="Bernard MT Condensed" pitchFamily="18" charset="0"/>
              </a:rPr>
              <a:t>b. NIP                          :</a:t>
            </a:r>
          </a:p>
          <a:p>
            <a:pPr>
              <a:buFont typeface="Wingdings 2" pitchFamily="18" charset="2"/>
              <a:buNone/>
            </a:pPr>
            <a:endParaRPr lang="id-ID" smtClean="0">
              <a:latin typeface="Bernard MT Condensed" pitchFamily="18" charset="0"/>
            </a:endParaRPr>
          </a:p>
          <a:p>
            <a:r>
              <a:rPr lang="id-ID" sz="3200" smtClean="0">
                <a:latin typeface="Bernard MT Condensed" pitchFamily="18" charset="0"/>
              </a:rPr>
              <a:t>c. TEMPAT TGL LAHIR   :</a:t>
            </a:r>
            <a:endParaRPr lang="id-ID" smtClean="0">
              <a:latin typeface="Bernard MT Condensed" pitchFamily="18" charset="0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4535488" y="3362415"/>
            <a:ext cx="1874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 sz="3600">
                <a:latin typeface="Felix Titling" pitchFamily="82" charset="0"/>
              </a:rPr>
              <a:t>   &gt; </a:t>
            </a:r>
            <a:r>
              <a:rPr lang="id-ID" sz="1600">
                <a:latin typeface="Felix Titling" pitchFamily="82" charset="0"/>
              </a:rPr>
              <a:t>terjadi   perbedaan</a:t>
            </a:r>
            <a:endParaRPr lang="id-ID" sz="3600">
              <a:latin typeface="Felix Titling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9636" y="1856970"/>
            <a:ext cx="41569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extLst/>
          </a:lstStyle>
          <a:p>
            <a:pPr>
              <a:defRPr/>
            </a:pPr>
            <a:r>
              <a:rPr lang="id-ID" sz="2400" dirty="0">
                <a:solidFill>
                  <a:srgbClr val="FF0066"/>
                </a:solidFill>
                <a:latin typeface="Century Gothic" pitchFamily="34" charset="0"/>
              </a:rPr>
              <a:t>&gt; terjadi perbedaan, gelar</a:t>
            </a:r>
            <a:endParaRPr lang="en-US" sz="2400" dirty="0">
              <a:ln w="18415" cap="flat" cmpd="sng">
                <a:solidFill>
                  <a:srgbClr val="FFFFFF"/>
                </a:solidFill>
                <a:miter lim="800000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114" y="2671449"/>
            <a:ext cx="368722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extLst/>
          </a:lstStyle>
          <a:p>
            <a:pPr>
              <a:defRPr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&gt; terjadi perbedaan</a:t>
            </a:r>
            <a:endParaRPr lang="en-US" sz="24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285750" y="428626"/>
            <a:ext cx="6647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4800">
                <a:latin typeface="GungsuhChe" pitchFamily="49" charset="-127"/>
                <a:ea typeface="GungsuhChe" pitchFamily="49" charset="-127"/>
              </a:rPr>
              <a:t>1. KETERANGAN PRIBADI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49238" y="803673"/>
            <a:ext cx="8680450" cy="4125515"/>
          </a:xfrm>
        </p:spPr>
        <p:txBody>
          <a:bodyPr>
            <a:normAutofit fontScale="85000" lnSpcReduction="10000"/>
          </a:bodyPr>
          <a:lstStyle>
            <a:extLst/>
          </a:lstStyle>
          <a:p>
            <a:pPr>
              <a:tabLst>
                <a:tab pos="4483100" algn="l"/>
              </a:tabLst>
              <a:defRPr/>
            </a:pPr>
            <a:r>
              <a:rPr lang="id-ID" sz="1400" b="1" dirty="0" smtClean="0">
                <a:latin typeface="Aparajita"/>
              </a:rPr>
              <a:t>d. JABATAN/PEKERJAAN            	</a:t>
            </a:r>
            <a:r>
              <a:rPr lang="en-US" sz="1400" b="1" dirty="0" smtClean="0">
                <a:latin typeface="Aparajita"/>
              </a:rPr>
              <a:t>		</a:t>
            </a:r>
            <a:r>
              <a:rPr lang="id-ID" sz="1400" b="1" dirty="0" smtClean="0">
                <a:latin typeface="Aparajita"/>
              </a:rPr>
              <a:t>:   </a:t>
            </a:r>
            <a:r>
              <a:rPr lang="en-US" sz="1400" b="1" dirty="0" smtClean="0">
                <a:latin typeface="Aparajita"/>
              </a:rPr>
              <a:t>…………………………………….</a:t>
            </a:r>
          </a:p>
          <a:p>
            <a:pPr>
              <a:tabLst>
                <a:tab pos="4483100" algn="l"/>
              </a:tabLst>
              <a:defRPr/>
            </a:pPr>
            <a:endParaRPr lang="id-ID" sz="1400" b="1" dirty="0" smtClean="0">
              <a:latin typeface="Aparajita"/>
            </a:endParaRPr>
          </a:p>
          <a:p>
            <a:pPr>
              <a:tabLst>
                <a:tab pos="4483100" algn="l"/>
              </a:tabLst>
              <a:defRPr/>
            </a:pPr>
            <a:r>
              <a:rPr lang="id-ID" sz="1600" b="1" dirty="0" smtClean="0">
                <a:latin typeface="Aparajita"/>
              </a:rPr>
              <a:t>e. PANGKAT/GOL RUANG          </a:t>
            </a:r>
            <a:r>
              <a:rPr lang="en-US" sz="1600" b="1" dirty="0" smtClean="0">
                <a:latin typeface="Aparajita"/>
              </a:rPr>
              <a:t>	</a:t>
            </a:r>
            <a:r>
              <a:rPr lang="id-ID" sz="1600" b="1" dirty="0" smtClean="0">
                <a:latin typeface="Aparajita"/>
              </a:rPr>
              <a:t>	</a:t>
            </a:r>
            <a:r>
              <a:rPr lang="en-US" sz="1600" b="1" dirty="0" smtClean="0">
                <a:latin typeface="Aparajita"/>
              </a:rPr>
              <a:t>	</a:t>
            </a:r>
            <a:r>
              <a:rPr lang="id-ID" sz="1600" b="1" dirty="0" smtClean="0">
                <a:latin typeface="Aparajita"/>
              </a:rPr>
              <a:t>:   ............ TMT  ...............</a:t>
            </a:r>
            <a:r>
              <a:rPr lang="en-US" sz="1600" b="1" dirty="0" smtClean="0">
                <a:latin typeface="Aparajita"/>
              </a:rPr>
              <a:t>.............</a:t>
            </a:r>
          </a:p>
          <a:p>
            <a:pPr>
              <a:tabLst>
                <a:tab pos="4483100" algn="l"/>
              </a:tabLst>
              <a:defRPr/>
            </a:pPr>
            <a:endParaRPr lang="id-ID" sz="1600" b="1" dirty="0" smtClean="0">
              <a:latin typeface="Aparajita"/>
            </a:endParaRPr>
          </a:p>
          <a:p>
            <a:pPr>
              <a:defRPr/>
            </a:pPr>
            <a:r>
              <a:rPr lang="id-ID" sz="1600" b="1" dirty="0" smtClean="0">
                <a:latin typeface="Aparajita"/>
              </a:rPr>
              <a:t>f. GAJI POKOK</a:t>
            </a:r>
            <a:r>
              <a:rPr lang="en-US" sz="1600" b="1" dirty="0" smtClean="0">
                <a:latin typeface="Aparajita"/>
              </a:rPr>
              <a:t> TERAKHIR          			</a:t>
            </a:r>
            <a:r>
              <a:rPr lang="id-ID" sz="1600" b="1" dirty="0" smtClean="0">
                <a:latin typeface="Aparajita"/>
              </a:rPr>
              <a:t>:   Rp  ...........</a:t>
            </a:r>
            <a:r>
              <a:rPr lang="en-US" sz="1600" b="1" dirty="0" smtClean="0">
                <a:latin typeface="Aparajita"/>
              </a:rPr>
              <a:t>..................................</a:t>
            </a:r>
          </a:p>
          <a:p>
            <a:pPr>
              <a:defRPr/>
            </a:pPr>
            <a:endParaRPr lang="id-ID" sz="1600" b="1" dirty="0" smtClean="0">
              <a:latin typeface="Aparajita"/>
            </a:endParaRPr>
          </a:p>
          <a:p>
            <a:pPr>
              <a:tabLst>
                <a:tab pos="4483100" algn="l"/>
              </a:tabLst>
              <a:defRPr/>
            </a:pPr>
            <a:r>
              <a:rPr lang="id-ID" sz="1600" b="1" dirty="0" smtClean="0">
                <a:latin typeface="Aparajita"/>
              </a:rPr>
              <a:t>g. MASA KERJA GOLONGAN      </a:t>
            </a:r>
            <a:r>
              <a:rPr lang="en-US" sz="1600" b="1" dirty="0" smtClean="0">
                <a:latin typeface="Aparajita"/>
              </a:rPr>
              <a:t>			</a:t>
            </a:r>
            <a:r>
              <a:rPr lang="id-ID" sz="1600" b="1" dirty="0" smtClean="0">
                <a:latin typeface="Aparajita"/>
              </a:rPr>
              <a:t>:   .... TH  ....... BLN  PADA TGL ......</a:t>
            </a:r>
            <a:endParaRPr lang="en-US" sz="1600" b="1" dirty="0" smtClean="0">
              <a:latin typeface="Aparajita"/>
            </a:endParaRPr>
          </a:p>
          <a:p>
            <a:pPr>
              <a:tabLst>
                <a:tab pos="4483100" algn="l"/>
              </a:tabLst>
              <a:defRPr/>
            </a:pPr>
            <a:endParaRPr lang="id-ID" sz="1600" b="1" dirty="0" smtClean="0">
              <a:latin typeface="Aparajita"/>
            </a:endParaRPr>
          </a:p>
          <a:p>
            <a:pPr>
              <a:tabLst>
                <a:tab pos="4483100" algn="l"/>
              </a:tabLst>
              <a:defRPr/>
            </a:pPr>
            <a:r>
              <a:rPr lang="id-ID" sz="1600" b="1" dirty="0" smtClean="0">
                <a:latin typeface="Aparajita"/>
              </a:rPr>
              <a:t>h. MASA KERJA PENSIUN     	</a:t>
            </a:r>
            <a:r>
              <a:rPr lang="en-US" sz="1600" b="1" dirty="0" smtClean="0">
                <a:latin typeface="Aparajita"/>
              </a:rPr>
              <a:t>		</a:t>
            </a:r>
            <a:r>
              <a:rPr lang="id-ID" sz="1600" b="1" dirty="0" smtClean="0">
                <a:latin typeface="Aparajita"/>
              </a:rPr>
              <a:t>:   ...... TH  ....... BLN</a:t>
            </a:r>
            <a:r>
              <a:rPr lang="en-US" sz="1600" b="1" dirty="0" smtClean="0">
                <a:latin typeface="Aparajita"/>
              </a:rPr>
              <a:t> ……………….</a:t>
            </a:r>
          </a:p>
          <a:p>
            <a:pPr>
              <a:tabLst>
                <a:tab pos="4483100" algn="l"/>
              </a:tabLst>
              <a:defRPr/>
            </a:pPr>
            <a:endParaRPr lang="id-ID" sz="1600" b="1" dirty="0" smtClean="0">
              <a:latin typeface="Aparajita"/>
            </a:endParaRPr>
          </a:p>
          <a:p>
            <a:pPr>
              <a:defRPr/>
            </a:pPr>
            <a:r>
              <a:rPr lang="id-ID" sz="1600" b="1" dirty="0" smtClean="0">
                <a:latin typeface="Aparajita"/>
              </a:rPr>
              <a:t>i. MASA KERJA SEBELUM DIANGKAT  SEBAGAI CPNS  </a:t>
            </a:r>
            <a:r>
              <a:rPr lang="en-US" sz="1600" b="1" dirty="0" smtClean="0">
                <a:latin typeface="Aparajita"/>
              </a:rPr>
              <a:t>	</a:t>
            </a:r>
            <a:r>
              <a:rPr lang="id-ID" sz="1600" b="1" dirty="0" smtClean="0">
                <a:latin typeface="Aparajita"/>
              </a:rPr>
              <a:t>:   DARI   ........    s/d  .............</a:t>
            </a:r>
            <a:r>
              <a:rPr lang="en-US" sz="1600" b="1" dirty="0" smtClean="0">
                <a:latin typeface="Aparajita"/>
              </a:rPr>
              <a:t>........</a:t>
            </a:r>
          </a:p>
          <a:p>
            <a:pPr>
              <a:defRPr/>
            </a:pPr>
            <a:endParaRPr lang="en-US" sz="1600" b="1" dirty="0" smtClean="0">
              <a:latin typeface="Aparajita"/>
            </a:endParaRPr>
          </a:p>
          <a:p>
            <a:pPr>
              <a:defRPr/>
            </a:pPr>
            <a:r>
              <a:rPr lang="en-US" sz="1600" b="1" dirty="0" smtClean="0">
                <a:latin typeface="Aparajita"/>
              </a:rPr>
              <a:t>J.  PENDIDIKAN SBG DASAR  PENGANGKATAN PERTAMA 	:   ……………………….................…</a:t>
            </a:r>
          </a:p>
          <a:p>
            <a:pPr>
              <a:defRPr/>
            </a:pPr>
            <a:endParaRPr lang="en-US" sz="1600" b="1" dirty="0" smtClean="0">
              <a:latin typeface="Aparajita"/>
            </a:endParaRPr>
          </a:p>
          <a:p>
            <a:pPr>
              <a:defRPr/>
            </a:pPr>
            <a:r>
              <a:rPr lang="id-ID" sz="1600" b="1" dirty="0" smtClean="0">
                <a:latin typeface="Aparajita"/>
              </a:rPr>
              <a:t>k.  </a:t>
            </a:r>
            <a:r>
              <a:rPr lang="id-ID" sz="1600" b="1" dirty="0" smtClean="0">
                <a:latin typeface="Aparajita"/>
                <a:ea typeface="Arial Unicode MS" pitchFamily="34" charset="-128"/>
                <a:cs typeface="Arial Unicode MS" pitchFamily="34" charset="-128"/>
              </a:rPr>
              <a:t>MULAI MASUK </a:t>
            </a:r>
            <a:r>
              <a:rPr lang="en-US" sz="1600" b="1" dirty="0" smtClean="0">
                <a:latin typeface="Aparajita"/>
                <a:ea typeface="Arial Unicode MS" pitchFamily="34" charset="-128"/>
                <a:cs typeface="Arial Unicode MS" pitchFamily="34" charset="-128"/>
              </a:rPr>
              <a:t> C</a:t>
            </a:r>
            <a:r>
              <a:rPr lang="id-ID" sz="1600" b="1" dirty="0" smtClean="0">
                <a:latin typeface="Aparajita"/>
                <a:ea typeface="Arial Unicode MS" pitchFamily="34" charset="-128"/>
                <a:cs typeface="Arial Unicode MS" pitchFamily="34" charset="-128"/>
              </a:rPr>
              <a:t>PNS</a:t>
            </a:r>
            <a:r>
              <a:rPr lang="en-US" sz="1600" b="1" dirty="0" smtClean="0">
                <a:latin typeface="Aparajita"/>
                <a:ea typeface="Arial Unicode MS" pitchFamily="34" charset="-128"/>
                <a:cs typeface="Arial Unicode MS" pitchFamily="34" charset="-128"/>
              </a:rPr>
              <a:t>/PNS</a:t>
            </a:r>
            <a:r>
              <a:rPr lang="id-ID" sz="1600" b="1" dirty="0" smtClean="0">
                <a:latin typeface="Aparajita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1600" b="1" dirty="0" smtClean="0">
                <a:latin typeface="Aparajita"/>
                <a:ea typeface="Arial Unicode MS" pitchFamily="34" charset="-128"/>
                <a:cs typeface="Arial Unicode MS" pitchFamily="34" charset="-128"/>
              </a:rPr>
              <a:t>    			:   ……………………………………….</a:t>
            </a:r>
          </a:p>
          <a:p>
            <a:pPr>
              <a:defRPr/>
            </a:pPr>
            <a:endParaRPr lang="id-ID" sz="1400" b="1" dirty="0" smtClean="0">
              <a:latin typeface="Aparajita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1400" b="1" dirty="0" smtClean="0">
                <a:latin typeface="Aparajita"/>
              </a:rPr>
              <a:t>	</a:t>
            </a:r>
          </a:p>
          <a:p>
            <a:pPr marL="457200" indent="-457200">
              <a:buFont typeface="Wingdings 2" pitchFamily="18" charset="2"/>
              <a:buNone/>
              <a:tabLst>
                <a:tab pos="4483100" algn="l"/>
              </a:tabLst>
              <a:defRPr/>
            </a:pPr>
            <a:endParaRPr lang="en-US" sz="1800" b="1" dirty="0" smtClean="0">
              <a:latin typeface="Baskerville Old Face" pitchFamily="18" charset="0"/>
            </a:endParaRPr>
          </a:p>
        </p:txBody>
      </p:sp>
      <p:pic>
        <p:nvPicPr>
          <p:cNvPr id="38915" name="Picture 9" descr="sr4teh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0"/>
            <a:ext cx="8429625" cy="10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88" y="1178719"/>
            <a:ext cx="8786812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latin typeface="Aharoni" pitchFamily="2" charset="-79"/>
                <a:cs typeface="Aharoni" pitchFamily="2" charset="-79"/>
              </a:rPr>
              <a:t>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. NAMA  ISTRI / SUAMI</a:t>
            </a:r>
          </a:p>
          <a:p>
            <a:pPr lvl="1">
              <a:tabLst>
                <a:tab pos="900113" algn="l"/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      NAMA                      	:   </a:t>
            </a:r>
          </a:p>
          <a:p>
            <a:pPr lvl="1">
              <a:tabLst>
                <a:tab pos="900113" algn="l"/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     	TANGGAL LAHIR       	:</a:t>
            </a:r>
          </a:p>
          <a:p>
            <a:pPr lvl="1">
              <a:tabLst>
                <a:tab pos="900113" algn="l"/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     	TANGGAL NIKAH     	:</a:t>
            </a:r>
          </a:p>
          <a:p>
            <a:pPr lvl="1">
              <a:tabLst>
                <a:tab pos="900113" algn="l"/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      ISTRI/SUAMI KE      	:  </a:t>
            </a:r>
          </a:p>
          <a:p>
            <a:pPr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  </a:t>
            </a:r>
          </a:p>
          <a:p>
            <a:pPr marL="514350" indent="-514350"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 b. NAMA ANAK  ANAK    </a:t>
            </a:r>
          </a:p>
          <a:p>
            <a:pPr marL="900113">
              <a:tabLst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NAMA                        	:  &gt; semua anak &lt; 25 th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blm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nikah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/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kerja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900113">
              <a:tabLst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TGL LAHIR                 	:</a:t>
            </a:r>
          </a:p>
          <a:p>
            <a:pPr marL="900113">
              <a:tabLst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AK, AT, AA .                	:</a:t>
            </a:r>
          </a:p>
          <a:p>
            <a:pPr marL="900113">
              <a:tabLst>
                <a:tab pos="3406775" algn="l"/>
              </a:tabLst>
              <a:defRPr/>
            </a:pPr>
            <a:r>
              <a:rPr lang="id-ID" b="1" dirty="0">
                <a:latin typeface="Aharoni" pitchFamily="2" charset="-79"/>
                <a:cs typeface="Aharoni" pitchFamily="2" charset="-79"/>
              </a:rPr>
              <a:t>NAMA AYAH/IBU       	: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900113">
              <a:tabLst>
                <a:tab pos="3406775" algn="l"/>
              </a:tabLst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KETERANGAN                  : 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sekolah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/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kuliah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/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bekerja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  <a:p>
            <a:pPr marL="900113">
              <a:defRPr/>
            </a:pPr>
            <a:endParaRPr lang="id-ID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928688" y="321469"/>
            <a:ext cx="4698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dirty="0">
                <a:latin typeface="GungsuhChe" pitchFamily="49" charset="-127"/>
                <a:ea typeface="GungsuhChe" pitchFamily="49" charset="-127"/>
              </a:rPr>
              <a:t>2. KETERANGAN KELUARGA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/>
          </p:cNvSpPr>
          <p:nvPr>
            <p:ph type="title"/>
          </p:nvPr>
        </p:nvSpPr>
        <p:spPr>
          <a:xfrm>
            <a:off x="457200" y="475060"/>
            <a:ext cx="8229600" cy="971550"/>
          </a:xfrm>
        </p:spPr>
        <p:txBody>
          <a:bodyPr/>
          <a:lstStyle/>
          <a:p>
            <a:r>
              <a:rPr lang="id-ID" smtClean="0"/>
              <a:t>3.   Alamat     </a:t>
            </a:r>
            <a:endParaRPr lang="en-US" smtClean="0"/>
          </a:p>
        </p:txBody>
      </p:sp>
      <p:sp>
        <p:nvSpPr>
          <p:cNvPr id="40963" name="Rectangle 2"/>
          <p:cNvSpPr>
            <a:spLocks noGrp="1"/>
          </p:cNvSpPr>
          <p:nvPr>
            <p:ph sz="half" idx="1"/>
          </p:nvPr>
        </p:nvSpPr>
        <p:spPr>
          <a:xfrm>
            <a:off x="465139" y="1200151"/>
            <a:ext cx="7392987" cy="3394472"/>
          </a:xfrm>
        </p:spPr>
        <p:txBody>
          <a:bodyPr/>
          <a:lstStyle/>
          <a:p>
            <a:pPr marL="514350" indent="-514350"/>
            <a:endParaRPr lang="id-ID" sz="2800" b="1" smtClean="0">
              <a:latin typeface="Mongolian Baiti" pitchFamily="66" charset="0"/>
              <a:ea typeface="Mongolian Baiti" pitchFamily="66" charset="0"/>
              <a:cs typeface="Mongolian Baiti" pitchFamily="66" charset="0"/>
            </a:endParaRPr>
          </a:p>
          <a:p>
            <a:pPr marL="514350" indent="-514350">
              <a:buFont typeface="Wingdings 2" pitchFamily="18" charset="2"/>
              <a:buAutoNum type="alphaLcPeriod"/>
            </a:pPr>
            <a:r>
              <a:rPr lang="id-ID" sz="2800" b="1" smtClean="0">
                <a:latin typeface="Mongolian Baiti" pitchFamily="66" charset="0"/>
                <a:ea typeface="Mongolian Baiti" pitchFamily="66" charset="0"/>
                <a:cs typeface="Mongolian Baiti" pitchFamily="66" charset="0"/>
              </a:rPr>
              <a:t>ALAMAT SEKARANG               : </a:t>
            </a:r>
          </a:p>
          <a:p>
            <a:pPr marL="514350" indent="-514350">
              <a:buFont typeface="Wingdings 2" pitchFamily="18" charset="2"/>
              <a:buAutoNum type="alphaLcPeriod"/>
            </a:pPr>
            <a:r>
              <a:rPr lang="id-ID" sz="2800" b="1" smtClean="0">
                <a:latin typeface="Mongolian Baiti" pitchFamily="66" charset="0"/>
                <a:ea typeface="Mongolian Baiti" pitchFamily="66" charset="0"/>
                <a:cs typeface="Mongolian Baiti" pitchFamily="66" charset="0"/>
              </a:rPr>
              <a:t>ALAMAT SETELAH PENSIUN :  </a:t>
            </a:r>
            <a:r>
              <a:rPr lang="id-ID" sz="1800" b="1" smtClean="0">
                <a:latin typeface="Mongolian Baiti" pitchFamily="66" charset="0"/>
                <a:ea typeface="Mongolian Baiti" pitchFamily="66" charset="0"/>
                <a:cs typeface="Mongolian Baiti" pitchFamily="66" charset="0"/>
              </a:rPr>
              <a:t>( KODE POS )</a:t>
            </a:r>
          </a:p>
          <a:p>
            <a:pPr marL="514350" indent="-514350">
              <a:buFont typeface="Wingdings 2" pitchFamily="18" charset="2"/>
              <a:buAutoNum type="alphaLcPeriod"/>
            </a:pPr>
            <a:r>
              <a:rPr lang="id-ID" sz="2800" b="1" smtClean="0">
                <a:latin typeface="Mongolian Baiti" pitchFamily="66" charset="0"/>
                <a:ea typeface="Mongolian Baiti" pitchFamily="66" charset="0"/>
                <a:cs typeface="Mongolian Baiti" pitchFamily="66" charset="0"/>
              </a:rPr>
              <a:t>TANDA TANGAN PNS               :  </a:t>
            </a:r>
            <a:r>
              <a:rPr lang="id-ID" sz="1800" b="1" smtClean="0">
                <a:latin typeface="Mongolian Baiti" pitchFamily="66" charset="0"/>
                <a:ea typeface="Mongolian Baiti" pitchFamily="66" charset="0"/>
                <a:cs typeface="Mongolian Baiti" pitchFamily="66" charset="0"/>
              </a:rPr>
              <a:t>( TANGGAL )</a:t>
            </a:r>
          </a:p>
          <a:p>
            <a:pPr marL="514350" indent="-514350">
              <a:buFont typeface="Wingdings 2" pitchFamily="18" charset="2"/>
              <a:buAutoNum type="alphaLcPeriod"/>
            </a:pPr>
            <a:r>
              <a:rPr lang="id-ID" sz="2800" b="1" smtClean="0">
                <a:latin typeface="Mongolian Baiti" pitchFamily="66" charset="0"/>
                <a:ea typeface="Mongolian Baiti" pitchFamily="66" charset="0"/>
                <a:cs typeface="Mongolian Baiti" pitchFamily="66" charset="0"/>
              </a:rPr>
              <a:t> MENGETAHUI PJB KEPEG      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857250"/>
          </a:xfrm>
        </p:spPr>
        <p:txBody>
          <a:bodyPr/>
          <a:lstStyle/>
          <a:p>
            <a:r>
              <a:rPr lang="en-US" smtClean="0"/>
              <a:t>			  DPCP</a:t>
            </a:r>
          </a:p>
        </p:txBody>
      </p:sp>
      <p:pic>
        <p:nvPicPr>
          <p:cNvPr id="4198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1" y="951310"/>
            <a:ext cx="7756525" cy="4062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2322751"/>
              </p:ext>
            </p:extLst>
          </p:nvPr>
        </p:nvGraphicFramePr>
        <p:xfrm>
          <a:off x="457200" y="1059582"/>
          <a:ext cx="8229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3024336"/>
                <a:gridCol w="4546848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No </a:t>
                      </a:r>
                      <a:endParaRPr lang="id-ID" sz="1400" dirty="0"/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Perbedaan Data</a:t>
                      </a:r>
                      <a:endParaRPr lang="id-ID" sz="1400" dirty="0"/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Bukti </a:t>
                      </a:r>
                      <a:endParaRPr lang="id-ID" sz="1400" dirty="0"/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Nama 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Asli SK Gub/Bup/WK bdsr penetapan Pengadilan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Tanggal, bulan, tahun lahir</a:t>
                      </a:r>
                      <a:endParaRPr lang="id-ID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Asli SK pengangkatan pertama sbg CPNS/PNS &amp; ijazah sbg dasar pengangkatan</a:t>
                      </a:r>
                      <a:endParaRPr lang="id-ID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Pangkat/Gol</a:t>
                      </a:r>
                      <a:r>
                        <a:rPr lang="id-ID" sz="1400" baseline="0" dirty="0" smtClean="0"/>
                        <a:t> Ruang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Fc sah SK pangkat terakhir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Masa kerja yg blm diperhitungkan sbg MKP</a:t>
                      </a:r>
                      <a:endParaRPr lang="id-ID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Fc sah SK pengalaman kerja dan/atau PMK</a:t>
                      </a:r>
                      <a:endParaRPr lang="id-ID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TMT masuk sbg CPNS/PNS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Fc sah SK pengangkatan pertama sbg CPNS/PNS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Nama isteri/suami</a:t>
                      </a:r>
                      <a:endParaRPr lang="id-ID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Fc sah akta nikah/karis/karsu</a:t>
                      </a:r>
                      <a:endParaRPr lang="id-ID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Nama anak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Fc sah akta kelahiran</a:t>
                      </a:r>
                      <a:endParaRPr lang="id-ID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</a:t>
            </a:r>
            <a:r>
              <a:rPr lang="en-US" dirty="0" smtClean="0"/>
              <a:t>. </a:t>
            </a:r>
            <a:r>
              <a:rPr lang="en-US" dirty="0" err="1" smtClean="0"/>
              <a:t>Pribadi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NAMA</a:t>
            </a:r>
            <a:r>
              <a:rPr lang="en-US" dirty="0" smtClean="0"/>
              <a:t>: </a:t>
            </a:r>
            <a:r>
              <a:rPr lang="en-US" dirty="0" err="1" smtClean="0"/>
              <a:t>Sesuai</a:t>
            </a:r>
            <a:r>
              <a:rPr lang="en-US" dirty="0" smtClean="0"/>
              <a:t> SK CPNS/ </a:t>
            </a:r>
            <a:r>
              <a:rPr lang="en-US" dirty="0" err="1" smtClean="0"/>
              <a:t>Ijasah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pengangkatan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NIP</a:t>
            </a:r>
            <a:r>
              <a:rPr lang="en-US" dirty="0" smtClean="0"/>
              <a:t>: </a:t>
            </a:r>
            <a:r>
              <a:rPr lang="en-US" dirty="0" err="1" smtClean="0"/>
              <a:t>aaaabbcc</a:t>
            </a:r>
            <a:r>
              <a:rPr lang="en-US" dirty="0" smtClean="0"/>
              <a:t> </a:t>
            </a:r>
            <a:r>
              <a:rPr lang="en-US" dirty="0" err="1" smtClean="0"/>
              <a:t>ddddee</a:t>
            </a:r>
            <a:r>
              <a:rPr lang="en-US" dirty="0" smtClean="0"/>
              <a:t> f </a:t>
            </a:r>
            <a:r>
              <a:rPr lang="en-US" dirty="0" err="1" smtClean="0"/>
              <a:t>ggg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Jabatan</a:t>
            </a:r>
            <a:r>
              <a:rPr lang="en-US" dirty="0" smtClean="0"/>
              <a:t>: </a:t>
            </a:r>
            <a:r>
              <a:rPr lang="en-US" dirty="0" err="1" smtClean="0"/>
              <a:t>Mempengaruhi</a:t>
            </a:r>
            <a:r>
              <a:rPr lang="en-US" dirty="0" smtClean="0"/>
              <a:t> BUP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Pangkat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Golru</a:t>
            </a:r>
            <a:r>
              <a:rPr lang="en-US" dirty="0" smtClean="0">
                <a:solidFill>
                  <a:srgbClr val="FF0000"/>
                </a:solidFill>
              </a:rPr>
              <a:t>, TMT</a:t>
            </a:r>
            <a:r>
              <a:rPr lang="en-US" dirty="0" smtClean="0"/>
              <a:t>: KP </a:t>
            </a:r>
            <a:r>
              <a:rPr lang="en-US" dirty="0" err="1" smtClean="0"/>
              <a:t>terakhir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Gaji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pokok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terakhir</a:t>
            </a:r>
            <a:r>
              <a:rPr lang="en-US" dirty="0" smtClean="0"/>
              <a:t>: KGB </a:t>
            </a:r>
            <a:r>
              <a:rPr lang="en-US" dirty="0" err="1" smtClean="0"/>
              <a:t>terakhir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MK </a:t>
            </a:r>
            <a:r>
              <a:rPr lang="en-US" dirty="0" err="1" smtClean="0">
                <a:solidFill>
                  <a:srgbClr val="FF0000"/>
                </a:solidFill>
              </a:rPr>
              <a:t>Gol</a:t>
            </a:r>
            <a:r>
              <a:rPr lang="en-US" dirty="0" smtClean="0"/>
              <a:t>: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MK PNS</a:t>
            </a:r>
            <a:r>
              <a:rPr lang="en-US" dirty="0" smtClean="0"/>
              <a:t>: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; </a:t>
            </a:r>
            <a:r>
              <a:rPr lang="en-US" dirty="0" err="1" smtClean="0"/>
              <a:t>hak</a:t>
            </a:r>
            <a:r>
              <a:rPr lang="en-US" dirty="0" smtClean="0"/>
              <a:t> KPP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MKP</a:t>
            </a:r>
            <a:r>
              <a:rPr lang="en-US" dirty="0" smtClean="0"/>
              <a:t>: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Pendidikan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pengangkatan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pertama</a:t>
            </a:r>
            <a:r>
              <a:rPr lang="en-US" dirty="0" smtClean="0"/>
              <a:t>: 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MK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85725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B050"/>
                </a:solidFill>
              </a:rPr>
              <a:t>DASAR HUKUM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473"/>
            <a:ext cx="8305800" cy="1577578"/>
          </a:xfrm>
        </p:spPr>
        <p:txBody>
          <a:bodyPr rtlCol="0">
            <a:normAutofit fontScale="85000" lnSpcReduction="10000"/>
          </a:bodyPr>
          <a:lstStyle/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smtClean="0">
                <a:latin typeface="Bookman Old Style" pitchFamily="18" charset="0"/>
              </a:rPr>
              <a:t>UNDANG-UNDANG NOMOR 11 TAHUN 1969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smtClean="0">
                <a:latin typeface="Bookman Old Style" pitchFamily="18" charset="0"/>
              </a:rPr>
              <a:t>UNDANG-UNDANG NOMOR 5 TAHUN 2014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smtClean="0">
                <a:latin typeface="Bookman Old Style" pitchFamily="18" charset="0"/>
              </a:rPr>
              <a:t>PERATURAN PEMERINTAH NOMOR 11 TAHUN 2017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b="1" dirty="0" smtClean="0">
                <a:latin typeface="Bookman Old Style" pitchFamily="18" charset="0"/>
              </a:rPr>
              <a:t>PERATURAN BKN NOMOR 2 TAHUN 2018</a:t>
            </a:r>
          </a:p>
          <a:p>
            <a:pPr marL="438912" indent="-3200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000" b="1" dirty="0">
              <a:latin typeface="Bookman Old Style" pitchFamily="18" charset="0"/>
            </a:endParaRPr>
          </a:p>
        </p:txBody>
      </p:sp>
      <p:pic>
        <p:nvPicPr>
          <p:cNvPr id="2050" name="Picture 2" descr="D:\PRESENTASI\books-42701__1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9462"/>
            <a:ext cx="2176264" cy="17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</a:t>
            </a:r>
            <a:r>
              <a:rPr lang="en-US" dirty="0" smtClean="0"/>
              <a:t>. </a:t>
            </a:r>
            <a:r>
              <a:rPr lang="en-US" dirty="0" err="1" smtClean="0"/>
              <a:t>Keluarga</a:t>
            </a:r>
            <a:r>
              <a:rPr lang="en-US" dirty="0" smtClean="0"/>
              <a:t>: Trust BKD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Isteri</a:t>
            </a:r>
            <a:r>
              <a:rPr lang="en-US" dirty="0" smtClean="0"/>
              <a:t>/ </a:t>
            </a:r>
            <a:r>
              <a:rPr lang="en-US" dirty="0" err="1" smtClean="0"/>
              <a:t>Suami</a:t>
            </a:r>
            <a:r>
              <a:rPr lang="en-US" dirty="0" smtClean="0"/>
              <a:t>: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b="1" dirty="0" err="1" smtClean="0"/>
              <a:t>meski</a:t>
            </a:r>
            <a:r>
              <a:rPr lang="en-US" b="1" dirty="0" smtClean="0"/>
              <a:t> </a:t>
            </a:r>
            <a:r>
              <a:rPr lang="en-US" b="1" dirty="0" err="1" smtClean="0"/>
              <a:t>sdh</a:t>
            </a:r>
            <a:r>
              <a:rPr lang="en-US" b="1" dirty="0" smtClean="0"/>
              <a:t> </a:t>
            </a:r>
            <a:r>
              <a:rPr lang="en-US" b="1" dirty="0" err="1" smtClean="0"/>
              <a:t>cerai</a:t>
            </a:r>
            <a:r>
              <a:rPr lang="en-US" b="1" dirty="0" smtClean="0"/>
              <a:t>/MD</a:t>
            </a:r>
            <a:r>
              <a:rPr lang="en-US" dirty="0" smtClean="0"/>
              <a:t>,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dd</a:t>
            </a:r>
            <a:r>
              <a:rPr lang="en-US" dirty="0" smtClean="0">
                <a:solidFill>
                  <a:srgbClr val="FF0000"/>
                </a:solidFill>
              </a:rPr>
              <a:t>-mm-</a:t>
            </a:r>
            <a:r>
              <a:rPr lang="en-US" dirty="0" err="1" smtClean="0">
                <a:solidFill>
                  <a:srgbClr val="FF0000"/>
                </a:solidFill>
              </a:rPr>
              <a:t>yyyy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terbalik</a:t>
            </a:r>
            <a:r>
              <a:rPr lang="en-US" dirty="0" smtClean="0">
                <a:solidFill>
                  <a:srgbClr val="FF0000"/>
                </a:solidFill>
              </a:rPr>
              <a:t>?); </a:t>
            </a:r>
            <a:r>
              <a:rPr lang="en-US" dirty="0" err="1" smtClean="0">
                <a:solidFill>
                  <a:srgbClr val="FF0000"/>
                </a:solidFill>
              </a:rPr>
              <a:t>gelar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  <a:r>
              <a:rPr lang="en-US" dirty="0" err="1" smtClean="0">
                <a:solidFill>
                  <a:srgbClr val="FF0000"/>
                </a:solidFill>
              </a:rPr>
              <a:t>sesuai</a:t>
            </a:r>
            <a:r>
              <a:rPr lang="en-US" dirty="0" smtClean="0">
                <a:solidFill>
                  <a:srgbClr val="FF0000"/>
                </a:solidFill>
              </a:rPr>
              <a:t> KTP (</a:t>
            </a:r>
            <a:r>
              <a:rPr lang="en-US" dirty="0" err="1" smtClean="0">
                <a:solidFill>
                  <a:srgbClr val="FF0000"/>
                </a:solidFill>
              </a:rPr>
              <a:t>jk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nama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tgl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lahir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beda</a:t>
            </a:r>
            <a:r>
              <a:rPr lang="en-US" dirty="0" smtClean="0">
                <a:solidFill>
                  <a:srgbClr val="FF0000"/>
                </a:solidFill>
              </a:rPr>
              <a:t> dg </a:t>
            </a:r>
            <a:r>
              <a:rPr lang="en-US" dirty="0" err="1" smtClean="0">
                <a:solidFill>
                  <a:srgbClr val="FF0000"/>
                </a:solidFill>
              </a:rPr>
              <a:t>surat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nikah?suket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Camat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Dukcapil</a:t>
            </a:r>
            <a:r>
              <a:rPr lang="en-US" dirty="0" smtClean="0">
                <a:solidFill>
                  <a:srgbClr val="FF0000"/>
                </a:solidFill>
              </a:rPr>
              <a:t>); </a:t>
            </a:r>
            <a:r>
              <a:rPr lang="en-US" dirty="0" smtClean="0"/>
              <a:t>TGL KAWIN BUKAN TGL PENETAPAN SURAT NIKAH</a:t>
            </a:r>
            <a:endParaRPr lang="en-US" dirty="0" smtClean="0">
              <a:solidFill>
                <a:srgbClr val="FF0000"/>
              </a:solidFill>
            </a:endParaRPr>
          </a:p>
          <a:p>
            <a:pPr indent="1588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Jika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suami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isteri</a:t>
            </a:r>
            <a:r>
              <a:rPr lang="en-US" b="1" dirty="0" smtClean="0">
                <a:solidFill>
                  <a:srgbClr val="FF0000"/>
                </a:solidFill>
              </a:rPr>
              <a:t> PNS, </a:t>
            </a:r>
            <a:r>
              <a:rPr lang="en-US" b="1" dirty="0" err="1" smtClean="0">
                <a:solidFill>
                  <a:srgbClr val="FF0000"/>
                </a:solidFill>
              </a:rPr>
              <a:t>disesuaikan</a:t>
            </a:r>
            <a:r>
              <a:rPr lang="en-US" b="1" dirty="0" smtClean="0">
                <a:solidFill>
                  <a:srgbClr val="FF0000"/>
                </a:solidFill>
              </a:rPr>
              <a:t> dg Database SK CPNS/PNS</a:t>
            </a:r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Kandung</a:t>
            </a:r>
            <a:r>
              <a:rPr lang="en-US" dirty="0" smtClean="0"/>
              <a:t>: </a:t>
            </a:r>
            <a:r>
              <a:rPr lang="en-US" dirty="0" err="1" smtClean="0"/>
              <a:t>ditulis</a:t>
            </a:r>
            <a:r>
              <a:rPr lang="en-US" dirty="0" smtClean="0"/>
              <a:t> sebanyak2nya; </a:t>
            </a:r>
            <a:r>
              <a:rPr lang="en-US" dirty="0" err="1" smtClean="0">
                <a:solidFill>
                  <a:srgbClr val="FF0000"/>
                </a:solidFill>
              </a:rPr>
              <a:t>syarat</a:t>
            </a:r>
            <a:r>
              <a:rPr lang="en-US" dirty="0" smtClean="0">
                <a:solidFill>
                  <a:srgbClr val="FF0000"/>
                </a:solidFill>
              </a:rPr>
              <a:t> (=3)? </a:t>
            </a:r>
          </a:p>
          <a:p>
            <a:pPr indent="61913">
              <a:buNone/>
            </a:pPr>
            <a:r>
              <a:rPr lang="en-US" dirty="0" smtClean="0">
                <a:solidFill>
                  <a:srgbClr val="FF0000"/>
                </a:solidFill>
              </a:rPr>
              <a:t>Hrs </a:t>
            </a:r>
            <a:r>
              <a:rPr lang="en-US" dirty="0" err="1" smtClean="0">
                <a:solidFill>
                  <a:srgbClr val="FF0000"/>
                </a:solidFill>
              </a:rPr>
              <a:t>disahkan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pengadilan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r>
              <a:rPr lang="en-US" dirty="0" smtClean="0"/>
              <a:t>: </a:t>
            </a:r>
            <a:r>
              <a:rPr lang="en-US" dirty="0" err="1" smtClean="0"/>
              <a:t>pengaruhi</a:t>
            </a:r>
            <a:r>
              <a:rPr lang="en-US" dirty="0" smtClean="0"/>
              <a:t> </a:t>
            </a:r>
            <a:r>
              <a:rPr lang="en-US" dirty="0" err="1" smtClean="0"/>
              <a:t>Taspen</a:t>
            </a:r>
            <a:r>
              <a:rPr lang="en-US" dirty="0" smtClean="0"/>
              <a:t> (</a:t>
            </a:r>
            <a:r>
              <a:rPr lang="en-US" dirty="0" err="1" smtClean="0"/>
              <a:t>Kancab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), </a:t>
            </a:r>
            <a:r>
              <a:rPr lang="en-US" dirty="0" err="1" smtClean="0"/>
              <a:t>tdk</a:t>
            </a:r>
            <a:r>
              <a:rPr lang="en-US" dirty="0" smtClean="0"/>
              <a:t> hrs </a:t>
            </a:r>
            <a:r>
              <a:rPr lang="en-US" dirty="0" err="1" smtClean="0"/>
              <a:t>sesuai</a:t>
            </a:r>
            <a:r>
              <a:rPr lang="en-US" dirty="0" smtClean="0"/>
              <a:t> e-KTP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848600" cy="4798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MASA KERJA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4445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= TMT PENSIUN – TMT CPNS/PNS + MK SEBELUM CPNS – CLTN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tidak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termasuk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MK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fiktif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  <a:r>
              <a:rPr lang="en-US" b="1" dirty="0" smtClean="0">
                <a:latin typeface="Book Antiqua" pitchFamily="18" charset="0"/>
              </a:rPr>
              <a:t> 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04800" y="2078251"/>
            <a:ext cx="4724400" cy="51435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MK KP TERAKHIR</a:t>
            </a:r>
            <a:endParaRPr lang="en-US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60135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= TMT KP TERAKHIR – TMT CPNS + MK SEBELUM CPNS – CLTN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+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fiktif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pengurangan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naik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golongan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28600" y="3257549"/>
            <a:ext cx="4572000" cy="37919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MK GOLONGAN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3005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= BULAN TERAKHIR KERJA – TMT KP TERAKHIR + MK KP TERAKHIR - CLTN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28600" y="4248150"/>
            <a:ext cx="4572000" cy="32385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MK PENSIUN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1000" y="514350"/>
            <a:ext cx="6248400" cy="51435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MK PMK (</a:t>
            </a:r>
            <a:r>
              <a:rPr lang="en-US" sz="2400" b="1" dirty="0" err="1" smtClean="0">
                <a:solidFill>
                  <a:schemeClr val="tx2"/>
                </a:solidFill>
                <a:latin typeface="Book Antiqua" pitchFamily="18" charset="0"/>
              </a:rPr>
              <a:t>sebelum</a:t>
            </a:r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 CPNS)</a:t>
            </a:r>
            <a:endParaRPr lang="en-US" sz="24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0287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= TMT BULAN TERAKHIR KERJA – TMT MULAI BEKERJA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28600" y="1314450"/>
            <a:ext cx="5105400" cy="46595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MK PNS</a:t>
            </a:r>
            <a:endParaRPr lang="en-US" sz="24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78040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= TMT BULAN TERAKHIR KERJA – TMT CPNS</a:t>
            </a:r>
            <a:endParaRPr lang="en-US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MK </a:t>
            </a:r>
            <a:r>
              <a:rPr lang="en-US" sz="2800" b="1" dirty="0" err="1" smtClean="0">
                <a:solidFill>
                  <a:srgbClr val="FF0000"/>
                </a:solidFill>
              </a:rPr>
              <a:t>fiktif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menambahkan</a:t>
            </a:r>
            <a:r>
              <a:rPr lang="en-US" sz="2800" b="1" dirty="0" smtClean="0">
                <a:solidFill>
                  <a:srgbClr val="FF0000"/>
                </a:solidFill>
              </a:rPr>
              <a:t> MKG, </a:t>
            </a:r>
            <a:r>
              <a:rPr lang="en-US" sz="2800" b="1" dirty="0" err="1" smtClean="0">
                <a:solidFill>
                  <a:srgbClr val="FF0000"/>
                </a:solidFill>
              </a:rPr>
              <a:t>tdk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menambahkan</a:t>
            </a:r>
            <a:r>
              <a:rPr lang="en-US" sz="2800" b="1" dirty="0" smtClean="0">
                <a:solidFill>
                  <a:srgbClr val="FF0000"/>
                </a:solidFill>
              </a:rPr>
              <a:t> MKP</a:t>
            </a:r>
          </a:p>
          <a:p>
            <a:r>
              <a:rPr lang="en-US" dirty="0" smtClean="0"/>
              <a:t>CLTN: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MK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PMK: anti </a:t>
            </a:r>
            <a:r>
              <a:rPr lang="en-US" b="1" dirty="0" err="1" smtClean="0">
                <a:solidFill>
                  <a:srgbClr val="FF0000"/>
                </a:solidFill>
              </a:rPr>
              <a:t>normalisir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RUMUS UMUM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42739"/>
          <a:ext cx="8458200" cy="3575304"/>
        </p:xfrm>
        <a:graphic>
          <a:graphicData uri="http://schemas.openxmlformats.org/drawingml/2006/table">
            <a:tbl>
              <a:tblPr/>
              <a:tblGrid>
                <a:gridCol w="2048966"/>
                <a:gridCol w="1477478"/>
                <a:gridCol w="1549646"/>
                <a:gridCol w="1691055"/>
                <a:gridCol w="1691055"/>
              </a:tblGrid>
              <a:tr h="1051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Pendidikan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dasar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pengangkatan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pertama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man Old Style"/>
                          <a:ea typeface="Calibri"/>
                          <a:cs typeface="Times New Roman"/>
                        </a:rPr>
                        <a:t>Gol.Ruang CPNS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Masa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Kerja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Fiktif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man Old Style"/>
                          <a:ea typeface="Calibri"/>
                          <a:cs typeface="Times New Roman"/>
                        </a:rPr>
                        <a:t>Golongan terakhir (termasuk setelah pengabdian)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man Old Style"/>
                          <a:ea typeface="Calibri"/>
                          <a:cs typeface="Times New Roman"/>
                        </a:rPr>
                        <a:t>Selisih MKG dan MKP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SD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I/a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III – IV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SMP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I/b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I/c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III – IV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SMA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II/a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III – IV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D3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man Old Style"/>
                          <a:ea typeface="Calibri"/>
                          <a:cs typeface="Times New Roman"/>
                        </a:rPr>
                        <a:t>II/b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ookman Old Style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200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III – IV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tahun</a:t>
                      </a:r>
                      <a:r>
                        <a:rPr lang="en-US" sz="1200" b="1" dirty="0">
                          <a:latin typeface="Bookman Old Style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1200" b="1" dirty="0" err="1">
                          <a:latin typeface="Bookman Old Style"/>
                          <a:ea typeface="Calibri"/>
                          <a:cs typeface="Times New Roman"/>
                        </a:rPr>
                        <a:t>bulan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800100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Exp. PNS PI </a:t>
            </a:r>
            <a:r>
              <a:rPr lang="en-US" sz="1400" b="1" dirty="0" err="1" smtClean="0">
                <a:solidFill>
                  <a:srgbClr val="FF0000"/>
                </a:solidFill>
              </a:rPr>
              <a:t>sblm</a:t>
            </a:r>
            <a:r>
              <a:rPr lang="en-US" sz="1400" b="1" dirty="0" smtClean="0">
                <a:solidFill>
                  <a:srgbClr val="FF0000"/>
                </a:solidFill>
              </a:rPr>
              <a:t> 5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b="1" dirty="0" smtClean="0">
                <a:solidFill>
                  <a:srgbClr val="FF0000"/>
                </a:solidFill>
              </a:rPr>
              <a:t> pd </a:t>
            </a:r>
            <a:r>
              <a:rPr lang="en-US" sz="1400" b="1" dirty="0" err="1" smtClean="0">
                <a:solidFill>
                  <a:srgbClr val="FF0000"/>
                </a:solidFill>
              </a:rPr>
              <a:t>gol.II</a:t>
            </a:r>
            <a:r>
              <a:rPr lang="en-US" sz="1400" b="1" dirty="0" smtClean="0">
                <a:solidFill>
                  <a:srgbClr val="FF0000"/>
                </a:solidFill>
              </a:rPr>
              <a:t>; 6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b="1" dirty="0" smtClean="0">
                <a:solidFill>
                  <a:srgbClr val="FF0000"/>
                </a:solidFill>
              </a:rPr>
              <a:t> pd </a:t>
            </a:r>
            <a:r>
              <a:rPr lang="en-US" sz="1400" b="1" dirty="0" err="1" smtClean="0">
                <a:solidFill>
                  <a:srgbClr val="FF0000"/>
                </a:solidFill>
              </a:rPr>
              <a:t>gol.I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        PNS GOLRU II/a NAIK KE II/b SEBELUM 3 TH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5334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MK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gol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MK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pensiun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971550"/>
            <a:ext cx="4038600" cy="3886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600" dirty="0" err="1" smtClean="0">
                <a:latin typeface="Aparajita"/>
              </a:rPr>
              <a:t>Nama</a:t>
            </a:r>
            <a:r>
              <a:rPr lang="id-ID" sz="1600" dirty="0" smtClean="0">
                <a:latin typeface="Aparajita"/>
              </a:rPr>
              <a:t>	</a:t>
            </a:r>
            <a:r>
              <a:rPr lang="en-US" sz="1600" dirty="0" smtClean="0">
                <a:latin typeface="Aparajita"/>
              </a:rPr>
              <a:t>	: </a:t>
            </a:r>
            <a:r>
              <a:rPr lang="en-US" sz="1600" dirty="0" err="1" smtClean="0">
                <a:latin typeface="Aparajita"/>
              </a:rPr>
              <a:t>Sumarno</a:t>
            </a:r>
            <a:r>
              <a:rPr lang="en-US" sz="1600" dirty="0" smtClean="0">
                <a:latin typeface="Aparajita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latin typeface="Aparajita"/>
              </a:rPr>
              <a:t>NIP	</a:t>
            </a:r>
            <a:r>
              <a:rPr lang="id-ID" sz="1600" dirty="0" smtClean="0">
                <a:latin typeface="Aparajita"/>
              </a:rPr>
              <a:t>	</a:t>
            </a:r>
            <a:r>
              <a:rPr lang="en-US" sz="1600" dirty="0" smtClean="0">
                <a:latin typeface="Aparajita"/>
              </a:rPr>
              <a:t>: </a:t>
            </a:r>
            <a:r>
              <a:rPr lang="en-US" sz="1400" dirty="0" smtClean="0">
                <a:latin typeface="Aparajita"/>
              </a:rPr>
              <a:t>195807071984051001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err="1" smtClean="0">
                <a:latin typeface="Aparajita"/>
              </a:rPr>
              <a:t>Lahir</a:t>
            </a:r>
            <a:r>
              <a:rPr lang="en-US" sz="1600" dirty="0" smtClean="0">
                <a:latin typeface="Aparajita"/>
              </a:rPr>
              <a:t>		: 07-07-1958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err="1" smtClean="0">
                <a:latin typeface="Aparajita"/>
              </a:rPr>
              <a:t>Cpns</a:t>
            </a:r>
            <a:r>
              <a:rPr lang="en-US" sz="1600" dirty="0" smtClean="0">
                <a:latin typeface="Aparajita"/>
              </a:rPr>
              <a:t>		: </a:t>
            </a:r>
            <a:r>
              <a:rPr lang="en-US" sz="1600" dirty="0" err="1" smtClean="0">
                <a:latin typeface="Aparajita"/>
              </a:rPr>
              <a:t>tmt</a:t>
            </a:r>
            <a:r>
              <a:rPr lang="en-US" sz="1600" dirty="0" smtClean="0">
                <a:latin typeface="Aparajita"/>
              </a:rPr>
              <a:t> 01-05-1984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err="1" smtClean="0">
                <a:latin typeface="Aparajita"/>
              </a:rPr>
              <a:t>Pendidikan</a:t>
            </a:r>
            <a:r>
              <a:rPr lang="en-US" sz="1600" dirty="0" smtClean="0">
                <a:latin typeface="Aparajita"/>
              </a:rPr>
              <a:t> 	: SPG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smtClean="0">
                <a:latin typeface="Aparajita"/>
              </a:rPr>
              <a:t>KP </a:t>
            </a:r>
            <a:r>
              <a:rPr lang="en-US" sz="1600" dirty="0" err="1" smtClean="0">
                <a:latin typeface="Aparajita"/>
              </a:rPr>
              <a:t>Terakhir</a:t>
            </a:r>
            <a:r>
              <a:rPr lang="en-US" sz="1600" dirty="0" smtClean="0">
                <a:latin typeface="Aparajita"/>
              </a:rPr>
              <a:t>	:  IV/a  ( 01-04-2014 )</a:t>
            </a:r>
          </a:p>
          <a:p>
            <a:pPr>
              <a:spcBef>
                <a:spcPts val="0"/>
              </a:spcBef>
              <a:defRPr/>
            </a:pPr>
            <a:r>
              <a:rPr lang="en-US" sz="1600" dirty="0" err="1" smtClean="0">
                <a:latin typeface="Aparajita"/>
              </a:rPr>
              <a:t>Masa</a:t>
            </a:r>
            <a:r>
              <a:rPr lang="en-US" sz="1600" dirty="0" smtClean="0">
                <a:latin typeface="Aparajita"/>
              </a:rPr>
              <a:t> </a:t>
            </a:r>
            <a:r>
              <a:rPr lang="en-US" sz="1600" dirty="0" err="1" smtClean="0">
                <a:latin typeface="Aparajita"/>
              </a:rPr>
              <a:t>kerja</a:t>
            </a:r>
            <a:r>
              <a:rPr lang="en-US" sz="1600" dirty="0" smtClean="0">
                <a:latin typeface="Aparajita"/>
              </a:rPr>
              <a:t> 	:  24 </a:t>
            </a:r>
            <a:r>
              <a:rPr lang="en-US" sz="1600" dirty="0" err="1" smtClean="0">
                <a:latin typeface="Aparajita"/>
              </a:rPr>
              <a:t>tahun</a:t>
            </a:r>
            <a:r>
              <a:rPr lang="en-US" sz="1600" dirty="0" smtClean="0">
                <a:latin typeface="Aparajita"/>
              </a:rPr>
              <a:t> -11 </a:t>
            </a:r>
            <a:r>
              <a:rPr lang="en-US" sz="1600" dirty="0" err="1" smtClean="0">
                <a:latin typeface="Aparajita"/>
              </a:rPr>
              <a:t>bln</a:t>
            </a:r>
            <a:endParaRPr lang="en-US" sz="1600" dirty="0" smtClean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600" dirty="0" err="1" smtClean="0">
                <a:latin typeface="Aparajita"/>
              </a:rPr>
              <a:t>Jabatan</a:t>
            </a:r>
            <a:r>
              <a:rPr lang="en-US" sz="1600" dirty="0" smtClean="0">
                <a:latin typeface="Aparajita"/>
              </a:rPr>
              <a:t>	:  Guru </a:t>
            </a:r>
            <a:r>
              <a:rPr lang="en-US" sz="1600" dirty="0" err="1" smtClean="0">
                <a:latin typeface="Aparajita"/>
              </a:rPr>
              <a:t>Madya</a:t>
            </a:r>
            <a:endParaRPr lang="en-US" sz="1600" dirty="0" smtClean="0">
              <a:latin typeface="Aparajita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sz="1600" dirty="0" smtClean="0">
              <a:latin typeface="Aparajita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err="1" smtClean="0">
                <a:latin typeface="Aparajita"/>
              </a:rPr>
              <a:t>Perhitungannya</a:t>
            </a:r>
            <a:r>
              <a:rPr lang="en-US" sz="1600" dirty="0" smtClean="0">
                <a:latin typeface="Aparajita"/>
              </a:rPr>
              <a:t> :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err="1" smtClean="0">
                <a:latin typeface="Aparajita"/>
              </a:rPr>
              <a:t>Selalu</a:t>
            </a:r>
            <a:r>
              <a:rPr lang="en-US" sz="1600" dirty="0" smtClean="0">
                <a:latin typeface="Aparajita"/>
              </a:rPr>
              <a:t> </a:t>
            </a:r>
            <a:r>
              <a:rPr lang="en-US" sz="1600" dirty="0" err="1" smtClean="0">
                <a:latin typeface="Aparajita"/>
              </a:rPr>
              <a:t>ingat</a:t>
            </a:r>
            <a:r>
              <a:rPr lang="en-US" sz="1600" dirty="0" smtClean="0">
                <a:latin typeface="Aparajita"/>
              </a:rPr>
              <a:t> </a:t>
            </a:r>
            <a:r>
              <a:rPr lang="en-US" sz="1600" dirty="0" err="1" smtClean="0">
                <a:latin typeface="Aparajita"/>
              </a:rPr>
              <a:t>dengan</a:t>
            </a:r>
            <a:r>
              <a:rPr lang="en-US" sz="1600" dirty="0" smtClean="0">
                <a:latin typeface="Aparajita"/>
              </a:rPr>
              <a:t> </a:t>
            </a:r>
            <a:r>
              <a:rPr lang="en-US" sz="1600" dirty="0" err="1" smtClean="0">
                <a:latin typeface="Aparajita"/>
              </a:rPr>
              <a:t>jabatan</a:t>
            </a:r>
            <a:r>
              <a:rPr lang="en-US" sz="1600" dirty="0" smtClean="0">
                <a:latin typeface="Aparajita"/>
              </a:rPr>
              <a:t> </a:t>
            </a:r>
            <a:r>
              <a:rPr lang="en-US" sz="1600" dirty="0" err="1" smtClean="0">
                <a:latin typeface="Aparajita"/>
              </a:rPr>
              <a:t>ybs</a:t>
            </a:r>
            <a:endParaRPr lang="en-US" sz="1600" dirty="0" smtClean="0">
              <a:latin typeface="Aparajita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err="1" smtClean="0">
                <a:latin typeface="Aparajita"/>
              </a:rPr>
              <a:t>Jabatan</a:t>
            </a:r>
            <a:r>
              <a:rPr lang="en-US" sz="1600" dirty="0" smtClean="0">
                <a:latin typeface="Aparajita"/>
              </a:rPr>
              <a:t> Guru BUP </a:t>
            </a:r>
            <a:r>
              <a:rPr lang="en-US" sz="1600" dirty="0" err="1" smtClean="0">
                <a:latin typeface="Aparajita"/>
              </a:rPr>
              <a:t>adalah</a:t>
            </a:r>
            <a:r>
              <a:rPr lang="en-US" sz="1600" dirty="0" smtClean="0">
                <a:latin typeface="Aparajita"/>
              </a:rPr>
              <a:t> 60 </a:t>
            </a:r>
            <a:r>
              <a:rPr lang="en-US" sz="1600" dirty="0" err="1" smtClean="0">
                <a:latin typeface="Aparajita"/>
              </a:rPr>
              <a:t>tahun</a:t>
            </a:r>
            <a:endParaRPr lang="en-US" sz="1600" dirty="0" smtClean="0">
              <a:latin typeface="Aparajita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971550"/>
            <a:ext cx="42672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28600" indent="-228600"/>
            <a:r>
              <a:rPr lang="en-US" sz="1800" dirty="0" err="1" smtClean="0"/>
              <a:t>Lhr</a:t>
            </a:r>
            <a:r>
              <a:rPr lang="en-US" sz="1800" dirty="0" smtClean="0"/>
              <a:t> :  07-07-1958</a:t>
            </a:r>
          </a:p>
          <a:p>
            <a:pPr marL="228600" indent="-228600">
              <a:buNone/>
            </a:pPr>
            <a:r>
              <a:rPr lang="en-US" sz="1800" dirty="0" smtClean="0"/>
              <a:t>                              60</a:t>
            </a:r>
          </a:p>
          <a:p>
            <a:pPr marL="228600" indent="-228600">
              <a:buNone/>
            </a:pPr>
            <a:r>
              <a:rPr lang="en-US" sz="1800" dirty="0" smtClean="0"/>
              <a:t>      </a:t>
            </a:r>
            <a:r>
              <a:rPr lang="id-ID" sz="1800" dirty="0" smtClean="0"/>
              <a:t>BUP</a:t>
            </a:r>
            <a:r>
              <a:rPr lang="en-US" sz="1800" dirty="0" smtClean="0"/>
              <a:t>      07 - 2018          </a:t>
            </a:r>
            <a:r>
              <a:rPr lang="en-US" sz="1800" dirty="0" err="1" smtClean="0"/>
              <a:t>tmt</a:t>
            </a:r>
            <a:r>
              <a:rPr lang="en-US" sz="1800" dirty="0" smtClean="0"/>
              <a:t>     08</a:t>
            </a:r>
            <a:r>
              <a:rPr lang="id-ID" sz="1800" dirty="0" smtClean="0"/>
              <a:t> </a:t>
            </a:r>
            <a:r>
              <a:rPr lang="en-US" sz="1800" dirty="0" smtClean="0"/>
              <a:t>-</a:t>
            </a:r>
            <a:r>
              <a:rPr lang="id-ID" sz="1800" dirty="0" smtClean="0"/>
              <a:t> </a:t>
            </a:r>
            <a:r>
              <a:rPr lang="en-US" sz="1800" dirty="0" smtClean="0"/>
              <a:t>2018 </a:t>
            </a:r>
          </a:p>
          <a:p>
            <a:pPr marL="228600" indent="-228600">
              <a:buNone/>
            </a:pPr>
            <a:r>
              <a:rPr lang="en-US" sz="1800" dirty="0" smtClean="0"/>
              <a:t>      </a:t>
            </a:r>
            <a:r>
              <a:rPr lang="id-ID" sz="1800" dirty="0" smtClean="0"/>
              <a:t>KP</a:t>
            </a:r>
            <a:r>
              <a:rPr lang="en-US" sz="1800" dirty="0" smtClean="0"/>
              <a:t>         04 –2014          </a:t>
            </a:r>
            <a:r>
              <a:rPr lang="en-US" sz="1800" dirty="0" err="1" smtClean="0"/>
              <a:t>cpns</a:t>
            </a:r>
            <a:r>
              <a:rPr lang="en-US" sz="1800" dirty="0" smtClean="0"/>
              <a:t>   05</a:t>
            </a:r>
            <a:r>
              <a:rPr lang="id-ID" sz="1800" dirty="0" smtClean="0"/>
              <a:t> </a:t>
            </a:r>
            <a:r>
              <a:rPr lang="en-US" sz="1800" dirty="0" smtClean="0"/>
              <a:t>-</a:t>
            </a:r>
            <a:r>
              <a:rPr lang="id-ID" sz="1800" dirty="0" smtClean="0"/>
              <a:t> </a:t>
            </a:r>
            <a:r>
              <a:rPr lang="en-US" sz="1800" dirty="0" smtClean="0"/>
              <a:t>1984          </a:t>
            </a:r>
          </a:p>
          <a:p>
            <a:pPr marL="228600" indent="-228600">
              <a:buNone/>
            </a:pPr>
            <a:r>
              <a:rPr lang="en-US" sz="1800" dirty="0" smtClean="0"/>
              <a:t>                   03  -    04                      03-   34 </a:t>
            </a:r>
            <a:r>
              <a:rPr lang="en-US" sz="1800" dirty="0" err="1" smtClean="0"/>
              <a:t>th</a:t>
            </a:r>
            <a:endParaRPr lang="en-US" sz="1800" dirty="0" smtClean="0"/>
          </a:p>
          <a:p>
            <a:pPr marL="228600" indent="-228600">
              <a:buNone/>
            </a:pPr>
            <a:r>
              <a:rPr lang="en-US" sz="1800" dirty="0" smtClean="0"/>
              <a:t>                   11  -    24</a:t>
            </a:r>
          </a:p>
          <a:p>
            <a:pPr marL="228600" indent="-228600">
              <a:buNone/>
            </a:pPr>
            <a:r>
              <a:rPr lang="en-US" sz="1800" dirty="0" smtClean="0"/>
              <a:t>                   14 -     28 </a:t>
            </a:r>
            <a:r>
              <a:rPr lang="en-US" sz="1800" dirty="0" err="1" smtClean="0"/>
              <a:t>th</a:t>
            </a:r>
            <a:endParaRPr lang="en-US" sz="1800" dirty="0" smtClean="0"/>
          </a:p>
          <a:p>
            <a:pPr marL="228600" indent="-228600">
              <a:buNone/>
            </a:pPr>
            <a:r>
              <a:rPr lang="en-US" sz="1800" dirty="0" smtClean="0"/>
              <a:t>    </a:t>
            </a:r>
            <a:r>
              <a:rPr lang="en-US" sz="1800" dirty="0" err="1" smtClean="0"/>
              <a:t>menjadi</a:t>
            </a:r>
            <a:r>
              <a:rPr lang="id-ID" sz="1800" dirty="0" smtClean="0"/>
              <a:t>   </a:t>
            </a:r>
            <a:r>
              <a:rPr lang="en-US" sz="1800" dirty="0" smtClean="0"/>
              <a:t>         29 </a:t>
            </a:r>
            <a:r>
              <a:rPr lang="en-US" sz="1800" dirty="0" err="1" smtClean="0"/>
              <a:t>th</a:t>
            </a:r>
            <a:r>
              <a:rPr lang="en-US" sz="1800" dirty="0" smtClean="0"/>
              <a:t>, 02                      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165735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226695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295275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34315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MK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gol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MK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pensiun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400" dirty="0" err="1">
                <a:latin typeface="Aparajita"/>
              </a:rPr>
              <a:t>Nama</a:t>
            </a:r>
            <a:r>
              <a:rPr lang="id-ID" sz="1400" dirty="0">
                <a:latin typeface="Aparajita"/>
              </a:rPr>
              <a:t>	</a:t>
            </a:r>
            <a:r>
              <a:rPr lang="en-US" sz="1400" dirty="0">
                <a:latin typeface="Aparajita"/>
              </a:rPr>
              <a:t>	: </a:t>
            </a:r>
            <a:r>
              <a:rPr lang="en-US" sz="1400" dirty="0" smtClean="0">
                <a:latin typeface="Aparajita"/>
              </a:rPr>
              <a:t>ELIYANTI,SH</a:t>
            </a:r>
            <a:endParaRPr lang="en-US" sz="1400" dirty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latin typeface="Aparajita"/>
              </a:rPr>
              <a:t>NIP	</a:t>
            </a:r>
            <a:r>
              <a:rPr lang="id-ID" sz="1400" dirty="0">
                <a:latin typeface="Aparajita"/>
              </a:rPr>
              <a:t>	</a:t>
            </a:r>
            <a:r>
              <a:rPr lang="en-US" sz="1400" dirty="0">
                <a:latin typeface="Aparajita"/>
              </a:rPr>
              <a:t>: </a:t>
            </a:r>
            <a:r>
              <a:rPr lang="en-US" sz="1400" dirty="0" smtClean="0">
                <a:latin typeface="Aparajita"/>
              </a:rPr>
              <a:t>196104201994022001</a:t>
            </a:r>
            <a:endParaRPr lang="en-US" sz="1400" dirty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 err="1">
                <a:latin typeface="Aparajita"/>
              </a:rPr>
              <a:t>Lahir</a:t>
            </a:r>
            <a:r>
              <a:rPr lang="en-US" sz="1400" dirty="0">
                <a:latin typeface="Aparajita"/>
              </a:rPr>
              <a:t>		: </a:t>
            </a:r>
            <a:r>
              <a:rPr lang="en-US" sz="1400" dirty="0" smtClean="0">
                <a:latin typeface="Aparajita"/>
              </a:rPr>
              <a:t>20-04-1961</a:t>
            </a:r>
            <a:endParaRPr lang="en-US" sz="1400" dirty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 err="1">
                <a:latin typeface="Aparajita"/>
              </a:rPr>
              <a:t>Cpns</a:t>
            </a:r>
            <a:r>
              <a:rPr lang="en-US" sz="1400" dirty="0">
                <a:latin typeface="Aparajita"/>
              </a:rPr>
              <a:t>		: </a:t>
            </a:r>
            <a:r>
              <a:rPr lang="en-US" sz="1400" dirty="0" err="1">
                <a:latin typeface="Aparajita"/>
              </a:rPr>
              <a:t>tmt</a:t>
            </a:r>
            <a:r>
              <a:rPr lang="en-US" sz="1400" dirty="0">
                <a:latin typeface="Aparajita"/>
              </a:rPr>
              <a:t> </a:t>
            </a:r>
            <a:r>
              <a:rPr lang="en-US" sz="1400" dirty="0" smtClean="0">
                <a:latin typeface="Aparajita"/>
              </a:rPr>
              <a:t>01-PEBRUARI 1994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 err="1" smtClean="0">
                <a:latin typeface="Aparajita"/>
              </a:rPr>
              <a:t>Gol</a:t>
            </a:r>
            <a:r>
              <a:rPr lang="en-US" sz="1400" dirty="0" smtClean="0">
                <a:latin typeface="Aparajita"/>
              </a:rPr>
              <a:t>/</a:t>
            </a:r>
            <a:r>
              <a:rPr lang="en-US" sz="1400" dirty="0" err="1" smtClean="0">
                <a:latin typeface="Aparajita"/>
              </a:rPr>
              <a:t>Ru</a:t>
            </a:r>
            <a:r>
              <a:rPr lang="en-US" sz="1400" dirty="0" smtClean="0">
                <a:latin typeface="Aparajita"/>
              </a:rPr>
              <a:t>		: II/a</a:t>
            </a:r>
            <a:endParaRPr lang="en-US" sz="1400" dirty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 err="1">
                <a:latin typeface="Aparajita"/>
              </a:rPr>
              <a:t>Pendidikan</a:t>
            </a:r>
            <a:r>
              <a:rPr lang="en-US" sz="1400" dirty="0">
                <a:latin typeface="Aparajita"/>
              </a:rPr>
              <a:t> 	: </a:t>
            </a:r>
            <a:r>
              <a:rPr lang="en-US" sz="1400" dirty="0" smtClean="0">
                <a:latin typeface="Aparajita"/>
              </a:rPr>
              <a:t>S.1 HUKUM</a:t>
            </a:r>
            <a:endParaRPr lang="en-US" sz="1400" dirty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latin typeface="Aparajita"/>
              </a:rPr>
              <a:t>KP </a:t>
            </a:r>
            <a:r>
              <a:rPr lang="en-US" sz="1400" dirty="0" err="1">
                <a:latin typeface="Aparajita"/>
              </a:rPr>
              <a:t>Terakhir</a:t>
            </a:r>
            <a:r>
              <a:rPr lang="en-US" sz="1400" dirty="0">
                <a:latin typeface="Aparajita"/>
              </a:rPr>
              <a:t>	:  </a:t>
            </a:r>
            <a:r>
              <a:rPr lang="en-US" sz="1400" dirty="0" smtClean="0">
                <a:latin typeface="Aparajita"/>
              </a:rPr>
              <a:t>III/d  </a:t>
            </a:r>
            <a:r>
              <a:rPr lang="en-US" sz="1400" dirty="0">
                <a:latin typeface="Aparajita"/>
              </a:rPr>
              <a:t>( 01-04-2014 )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 err="1">
                <a:latin typeface="Aparajita"/>
              </a:rPr>
              <a:t>Masa</a:t>
            </a:r>
            <a:r>
              <a:rPr lang="en-US" sz="1400" dirty="0">
                <a:latin typeface="Aparajita"/>
              </a:rPr>
              <a:t> </a:t>
            </a:r>
            <a:r>
              <a:rPr lang="en-US" sz="1400" dirty="0" err="1">
                <a:latin typeface="Aparajita"/>
              </a:rPr>
              <a:t>kerja</a:t>
            </a:r>
            <a:r>
              <a:rPr lang="en-US" sz="1400" dirty="0">
                <a:latin typeface="Aparajita"/>
              </a:rPr>
              <a:t> 	:  </a:t>
            </a:r>
            <a:r>
              <a:rPr lang="en-US" sz="1400" dirty="0" smtClean="0">
                <a:latin typeface="Aparajita"/>
              </a:rPr>
              <a:t>23 </a:t>
            </a:r>
            <a:r>
              <a:rPr lang="en-US" sz="1400" dirty="0" err="1">
                <a:latin typeface="Aparajita"/>
              </a:rPr>
              <a:t>tahun</a:t>
            </a:r>
            <a:r>
              <a:rPr lang="en-US" sz="1400" dirty="0">
                <a:latin typeface="Aparajita"/>
              </a:rPr>
              <a:t> </a:t>
            </a:r>
            <a:r>
              <a:rPr lang="en-US" sz="1400" dirty="0" smtClean="0">
                <a:latin typeface="Aparajita"/>
              </a:rPr>
              <a:t>-05 </a:t>
            </a:r>
            <a:r>
              <a:rPr lang="en-US" sz="1400" dirty="0" err="1">
                <a:latin typeface="Aparajita"/>
              </a:rPr>
              <a:t>bln</a:t>
            </a:r>
            <a:endParaRPr lang="en-US" sz="1400" dirty="0">
              <a:latin typeface="Aparajita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dirty="0" err="1">
                <a:latin typeface="Aparajita"/>
              </a:rPr>
              <a:t>Jabatan</a:t>
            </a:r>
            <a:r>
              <a:rPr lang="en-US" sz="1400" dirty="0">
                <a:latin typeface="Aparajita"/>
              </a:rPr>
              <a:t>	:  </a:t>
            </a:r>
            <a:r>
              <a:rPr lang="en-US" sz="1400" dirty="0" err="1" smtClean="0">
                <a:latin typeface="Aparajita"/>
              </a:rPr>
              <a:t>KaSub</a:t>
            </a:r>
            <a:r>
              <a:rPr lang="en-US" sz="1400" dirty="0" smtClean="0">
                <a:latin typeface="Aparajita"/>
              </a:rPr>
              <a:t> Bag TU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 smtClean="0">
                <a:latin typeface="Aparajita"/>
              </a:rPr>
              <a:t>PMK		: 01-04-1997 (11 </a:t>
            </a:r>
            <a:r>
              <a:rPr lang="en-US" sz="1400" dirty="0" err="1" smtClean="0">
                <a:latin typeface="Aparajita"/>
              </a:rPr>
              <a:t>th</a:t>
            </a:r>
            <a:r>
              <a:rPr lang="en-US" sz="1400" dirty="0" smtClean="0">
                <a:latin typeface="Aparajita"/>
              </a:rPr>
              <a:t> 05 </a:t>
            </a:r>
            <a:r>
              <a:rPr lang="en-US" sz="1400" dirty="0" err="1" smtClean="0">
                <a:latin typeface="Aparajita"/>
              </a:rPr>
              <a:t>bl</a:t>
            </a:r>
            <a:r>
              <a:rPr lang="en-US" sz="1400" dirty="0" smtClean="0">
                <a:latin typeface="Aparajita"/>
              </a:rPr>
              <a:t>)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400" dirty="0" err="1" smtClean="0">
                <a:latin typeface="Aparajita"/>
              </a:rPr>
              <a:t>Pertanyaannya</a:t>
            </a:r>
            <a:r>
              <a:rPr lang="en-US" sz="1400" dirty="0" smtClean="0">
                <a:latin typeface="Aparajita"/>
              </a:rPr>
              <a:t>	: TMT </a:t>
            </a:r>
            <a:r>
              <a:rPr lang="en-US" sz="1400" dirty="0" err="1" smtClean="0">
                <a:latin typeface="Aparajita"/>
              </a:rPr>
              <a:t>Pensiun</a:t>
            </a:r>
            <a:r>
              <a:rPr lang="en-US" sz="1400" dirty="0" smtClean="0">
                <a:latin typeface="Aparajita"/>
              </a:rPr>
              <a:t>……?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400" dirty="0" err="1" smtClean="0">
                <a:latin typeface="Aparajita"/>
              </a:rPr>
              <a:t>Berapa</a:t>
            </a:r>
            <a:r>
              <a:rPr lang="en-US" sz="1400" dirty="0" smtClean="0">
                <a:latin typeface="Aparajita"/>
              </a:rPr>
              <a:t> MK </a:t>
            </a:r>
            <a:r>
              <a:rPr lang="en-US" sz="1400" dirty="0" err="1" smtClean="0">
                <a:latin typeface="Aparajita"/>
              </a:rPr>
              <a:t>Gol</a:t>
            </a:r>
            <a:r>
              <a:rPr lang="en-US" sz="1400" dirty="0" smtClean="0">
                <a:latin typeface="Aparajita"/>
              </a:rPr>
              <a:t>	: ……………………?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400" dirty="0" err="1" smtClean="0">
                <a:latin typeface="Aparajita"/>
              </a:rPr>
              <a:t>Berapa</a:t>
            </a:r>
            <a:r>
              <a:rPr lang="en-US" sz="1400" dirty="0" smtClean="0">
                <a:latin typeface="Aparajita"/>
              </a:rPr>
              <a:t> MK Pens	:…………………….?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400" dirty="0" err="1" smtClean="0">
                <a:latin typeface="Aparajita"/>
              </a:rPr>
              <a:t>Dapat</a:t>
            </a:r>
            <a:r>
              <a:rPr lang="en-US" sz="1400" smtClean="0">
                <a:latin typeface="Aparajita"/>
              </a:rPr>
              <a:t> KPP		: ……………………?</a:t>
            </a:r>
            <a:endParaRPr lang="en-US" sz="1600" dirty="0">
              <a:latin typeface="Aparajita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/>
            <a:r>
              <a:rPr lang="en-US" sz="1600" dirty="0" err="1"/>
              <a:t>Lhr</a:t>
            </a:r>
            <a:r>
              <a:rPr lang="en-US" sz="1600" dirty="0"/>
              <a:t> :  </a:t>
            </a:r>
            <a:r>
              <a:rPr lang="en-US" sz="1600" dirty="0" smtClean="0"/>
              <a:t>20-04-1961	 </a:t>
            </a:r>
            <a:r>
              <a:rPr lang="en-US" sz="1600" dirty="0" err="1" smtClean="0"/>
              <a:t>MK.Pens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                            </a:t>
            </a:r>
            <a:r>
              <a:rPr lang="en-US" sz="1600" dirty="0" smtClean="0"/>
              <a:t>  58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     </a:t>
            </a:r>
            <a:r>
              <a:rPr lang="id-ID" sz="1600" dirty="0"/>
              <a:t>BUP</a:t>
            </a:r>
            <a:r>
              <a:rPr lang="en-US" sz="1600" dirty="0"/>
              <a:t>      </a:t>
            </a:r>
            <a:r>
              <a:rPr lang="en-US" sz="1600" dirty="0" smtClean="0"/>
              <a:t>04- 2019          </a:t>
            </a:r>
            <a:r>
              <a:rPr lang="en-US" sz="1600" dirty="0" err="1"/>
              <a:t>tmt</a:t>
            </a:r>
            <a:r>
              <a:rPr lang="en-US" sz="1600" dirty="0"/>
              <a:t> </a:t>
            </a:r>
            <a:r>
              <a:rPr lang="en-US" sz="1600" dirty="0" smtClean="0"/>
              <a:t> BUP: 05</a:t>
            </a:r>
            <a:r>
              <a:rPr lang="id-ID" sz="1600" dirty="0" smtClean="0"/>
              <a:t> </a:t>
            </a:r>
            <a:r>
              <a:rPr lang="en-US" sz="1600" dirty="0"/>
              <a:t>-</a:t>
            </a:r>
            <a:r>
              <a:rPr lang="id-ID" sz="1600" dirty="0"/>
              <a:t> </a:t>
            </a:r>
            <a:r>
              <a:rPr lang="en-US" sz="1600" dirty="0" smtClean="0"/>
              <a:t> 2019 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     </a:t>
            </a:r>
            <a:r>
              <a:rPr lang="id-ID" sz="1600" dirty="0"/>
              <a:t>KP</a:t>
            </a:r>
            <a:r>
              <a:rPr lang="en-US" sz="1600" dirty="0"/>
              <a:t>         04 –2014        </a:t>
            </a:r>
            <a:r>
              <a:rPr lang="en-US" sz="1600" dirty="0" smtClean="0"/>
              <a:t>  PMK         04-   1997         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                 </a:t>
            </a:r>
            <a:r>
              <a:rPr lang="en-US" sz="1600" dirty="0" smtClean="0"/>
              <a:t>  00  </a:t>
            </a:r>
            <a:r>
              <a:rPr lang="en-US" sz="1600" dirty="0"/>
              <a:t>-    </a:t>
            </a:r>
            <a:r>
              <a:rPr lang="en-US" sz="1600" dirty="0" smtClean="0"/>
              <a:t>05         ________________ -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                  </a:t>
            </a:r>
            <a:r>
              <a:rPr lang="en-US" sz="1600" dirty="0" smtClean="0"/>
              <a:t> 05  </a:t>
            </a:r>
            <a:r>
              <a:rPr lang="en-US" sz="1600" dirty="0"/>
              <a:t>-   </a:t>
            </a:r>
            <a:r>
              <a:rPr lang="en-US" sz="1600" dirty="0" smtClean="0"/>
              <a:t> 23		     01-     22	________ +	     05-     11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</a:t>
            </a:r>
            <a:r>
              <a:rPr lang="en-US" sz="1600" dirty="0" err="1" smtClean="0"/>
              <a:t>MK.Gol</a:t>
            </a:r>
            <a:r>
              <a:rPr lang="en-US" sz="1600" dirty="0" smtClean="0"/>
              <a:t>    05 </a:t>
            </a:r>
            <a:r>
              <a:rPr lang="en-US" sz="1600" dirty="0" err="1" smtClean="0"/>
              <a:t>bln</a:t>
            </a:r>
            <a:r>
              <a:rPr lang="en-US" sz="1600" dirty="0" smtClean="0"/>
              <a:t> - </a:t>
            </a:r>
            <a:r>
              <a:rPr lang="en-US" sz="1600" dirty="0"/>
              <a:t>28 </a:t>
            </a:r>
            <a:r>
              <a:rPr lang="en-US" sz="1600" dirty="0" err="1" smtClean="0"/>
              <a:t>th</a:t>
            </a:r>
            <a:r>
              <a:rPr lang="en-US" sz="1600" dirty="0" smtClean="0"/>
              <a:t>	_________ +</a:t>
            </a:r>
            <a:endParaRPr lang="en-US" sz="1600" dirty="0"/>
          </a:p>
          <a:p>
            <a:pPr marL="228600" indent="-228600">
              <a:buNone/>
            </a:pPr>
            <a:r>
              <a:rPr lang="en-US" sz="1600" dirty="0"/>
              <a:t>   </a:t>
            </a:r>
            <a:r>
              <a:rPr lang="id-ID" sz="1600" dirty="0" smtClean="0"/>
              <a:t>   </a:t>
            </a:r>
            <a:r>
              <a:rPr lang="en-US" sz="1600" dirty="0" smtClean="0"/>
              <a:t>                            	</a:t>
            </a:r>
            <a:r>
              <a:rPr lang="en-US" sz="1600" dirty="0"/>
              <a:t> </a:t>
            </a:r>
            <a:r>
              <a:rPr lang="en-US" sz="1600" dirty="0" smtClean="0"/>
              <a:t>                </a:t>
            </a:r>
          </a:p>
          <a:p>
            <a:pPr marL="228600" indent="-228600">
              <a:buNone/>
            </a:pPr>
            <a:r>
              <a:rPr lang="en-US" sz="1600"/>
              <a:t>	</a:t>
            </a:r>
            <a:r>
              <a:rPr lang="en-US" sz="1600" smtClean="0"/>
              <a:t>		                06 </a:t>
            </a:r>
            <a:r>
              <a:rPr lang="en-US" sz="1600" dirty="0" err="1" smtClean="0"/>
              <a:t>bln</a:t>
            </a:r>
            <a:r>
              <a:rPr lang="en-US" sz="1600" dirty="0" smtClean="0"/>
              <a:t>-  33</a:t>
            </a:r>
            <a:r>
              <a:rPr lang="en-US" sz="1600" dirty="0"/>
              <a:t> </a:t>
            </a:r>
            <a:r>
              <a:rPr lang="en-US" sz="1600" dirty="0" smtClean="0"/>
              <a:t> TH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7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90550"/>
            <a:ext cx="3733800" cy="4038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DATA CPNS :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NAMA         :  HENDRIK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LAHIR          : 07-10-1958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PENDD        : SMP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GOL             : I/B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MKGOL       : 03 </a:t>
            </a:r>
            <a:r>
              <a:rPr lang="en-US" sz="2000" dirty="0" err="1" smtClean="0">
                <a:solidFill>
                  <a:srgbClr val="C00000"/>
                </a:solidFill>
              </a:rPr>
              <a:t>Th</a:t>
            </a:r>
            <a:r>
              <a:rPr lang="en-US" sz="2000" dirty="0" smtClean="0">
                <a:solidFill>
                  <a:srgbClr val="C00000"/>
                </a:solidFill>
              </a:rPr>
              <a:t> – 11 BLN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TMT             : 01-03-1983  </a:t>
            </a:r>
          </a:p>
          <a:p>
            <a:r>
              <a:rPr lang="en-US" sz="2000" dirty="0" smtClean="0"/>
              <a:t>KP TERAHIR</a:t>
            </a:r>
          </a:p>
          <a:p>
            <a:r>
              <a:rPr lang="en-US" sz="2000" dirty="0" smtClean="0"/>
              <a:t>GOL           : III/C</a:t>
            </a:r>
          </a:p>
          <a:p>
            <a:r>
              <a:rPr lang="en-US" sz="2000" dirty="0" smtClean="0"/>
              <a:t>TMT           : 01-10-2006</a:t>
            </a:r>
          </a:p>
          <a:p>
            <a:r>
              <a:rPr lang="en-US" sz="2000" dirty="0" smtClean="0"/>
              <a:t>MK	        : </a:t>
            </a:r>
            <a:r>
              <a:rPr lang="en-US" sz="2000" b="1" dirty="0" smtClean="0"/>
              <a:t>15 TH – 06 BL *</a:t>
            </a:r>
          </a:p>
          <a:p>
            <a:r>
              <a:rPr lang="en-US" sz="2000" dirty="0" smtClean="0"/>
              <a:t>JAB.           :  KASI MUTASI </a:t>
            </a:r>
            <a:r>
              <a:rPr lang="en-US" sz="2400" dirty="0" smtClean="0"/>
              <a:t>		</a:t>
            </a:r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590550"/>
            <a:ext cx="4191000" cy="400408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indent="-1698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Perhitunganya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:</a:t>
            </a:r>
          </a:p>
          <a:p>
            <a:pPr indent="-1698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Lahir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07-10-1958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                    58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100" b="1" dirty="0" smtClean="0">
                <a:latin typeface="Arial" pitchFamily="34" charset="0"/>
                <a:cs typeface="Arial" pitchFamily="34" charset="0"/>
              </a:rPr>
              <a:t>AKHIR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10-  2016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tmt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01-11-2016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KP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  10-  2006                            03-1983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10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   08  -  33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th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MKKP  :      06    15  16  *               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11   -   0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JML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 :   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06    25   26                  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 07  -  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34   (MKP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endParaRPr lang="en-US" sz="1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150495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203835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3200" y="257175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257175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800" y="3028950"/>
            <a:ext cx="28956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10-2006    ( </a:t>
            </a:r>
            <a:r>
              <a:rPr lang="en-US" dirty="0" smtClean="0">
                <a:solidFill>
                  <a:srgbClr val="C00000"/>
                </a:solidFill>
              </a:rPr>
              <a:t>CEK)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03-1983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07     23</a:t>
            </a:r>
          </a:p>
          <a:p>
            <a:pPr marL="342900" indent="-34290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   03</a:t>
            </a:r>
          </a:p>
          <a:p>
            <a:pPr marL="342900" indent="-342900"/>
            <a:r>
              <a:rPr lang="en-US" smtClean="0">
                <a:solidFill>
                  <a:schemeClr val="tx1"/>
                </a:solidFill>
              </a:rPr>
              <a:t>06     </a:t>
            </a:r>
            <a:r>
              <a:rPr lang="en-US" dirty="0" smtClean="0">
                <a:solidFill>
                  <a:schemeClr val="tx1"/>
                </a:solidFill>
              </a:rPr>
              <a:t>27 – 11 = </a:t>
            </a:r>
            <a:r>
              <a:rPr lang="en-US" dirty="0" smtClean="0">
                <a:solidFill>
                  <a:srgbClr val="00B0F0"/>
                </a:solidFill>
              </a:rPr>
              <a:t>16 </a:t>
            </a:r>
            <a:r>
              <a:rPr lang="en-US" dirty="0" err="1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, 06 </a:t>
            </a:r>
            <a:r>
              <a:rPr lang="en-US" dirty="0" err="1" smtClean="0">
                <a:solidFill>
                  <a:schemeClr val="tx1"/>
                </a:solidFill>
              </a:rPr>
              <a:t>bln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lain" startAt="11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lain" startAt="11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000" y="363855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53000" y="417195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2419350"/>
            <a:ext cx="228600" cy="0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272415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03835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666750"/>
            <a:ext cx="4038600" cy="3927881"/>
          </a:xfrm>
          <a:solidFill>
            <a:schemeClr val="bg2"/>
          </a:solidFill>
        </p:spPr>
        <p:txBody>
          <a:bodyPr/>
          <a:lstStyle/>
          <a:p>
            <a:pPr>
              <a:tabLst>
                <a:tab pos="1485900" algn="l"/>
              </a:tabLst>
            </a:pPr>
            <a:endParaRPr lang="en-US" sz="1800" dirty="0" smtClean="0"/>
          </a:p>
          <a:p>
            <a:pPr>
              <a:tabLst>
                <a:tab pos="1485900" algn="l"/>
              </a:tabLst>
            </a:pPr>
            <a:r>
              <a:rPr lang="en-US" sz="1800" dirty="0" err="1" smtClean="0"/>
              <a:t>Nama</a:t>
            </a:r>
            <a:r>
              <a:rPr lang="en-US" sz="1800" dirty="0" smtClean="0"/>
              <a:t> 	: </a:t>
            </a:r>
            <a:r>
              <a:rPr lang="en-US" sz="1800" dirty="0" err="1" smtClean="0"/>
              <a:t>Suratmi</a:t>
            </a:r>
            <a:endParaRPr lang="en-US" sz="1800" dirty="0" smtClean="0"/>
          </a:p>
          <a:p>
            <a:pPr>
              <a:tabLst>
                <a:tab pos="1485900" algn="l"/>
              </a:tabLst>
            </a:pPr>
            <a:r>
              <a:rPr lang="en-US" sz="1800" dirty="0" smtClean="0"/>
              <a:t>NIP	: 198612172006041007</a:t>
            </a:r>
          </a:p>
          <a:p>
            <a:pPr>
              <a:tabLst>
                <a:tab pos="1485900" algn="l"/>
              </a:tabLst>
            </a:pPr>
            <a:r>
              <a:rPr lang="en-US" sz="1800" dirty="0" err="1" smtClean="0"/>
              <a:t>Lahir</a:t>
            </a:r>
            <a:r>
              <a:rPr lang="en-US" sz="1800" dirty="0" smtClean="0"/>
              <a:t>	:  07-12-1960</a:t>
            </a:r>
          </a:p>
          <a:p>
            <a:pPr>
              <a:tabLst>
                <a:tab pos="1485900" algn="l"/>
              </a:tabLst>
            </a:pPr>
            <a:r>
              <a:rPr lang="en-US" sz="1800" dirty="0" smtClean="0"/>
              <a:t>TMT CPNS	:  01-04-2006</a:t>
            </a:r>
          </a:p>
          <a:p>
            <a:pPr>
              <a:tabLst>
                <a:tab pos="1485900" algn="l"/>
              </a:tabLst>
            </a:pPr>
            <a:r>
              <a:rPr lang="en-US" sz="1800" dirty="0" err="1" smtClean="0"/>
              <a:t>Pendd</a:t>
            </a:r>
            <a:r>
              <a:rPr lang="en-US" sz="1800" dirty="0" smtClean="0"/>
              <a:t>	:   SLTA</a:t>
            </a:r>
          </a:p>
          <a:p>
            <a:pPr>
              <a:tabLst>
                <a:tab pos="1485900" algn="l"/>
              </a:tabLst>
            </a:pPr>
            <a:r>
              <a:rPr lang="en-US" sz="1800" dirty="0" smtClean="0"/>
              <a:t>MK  </a:t>
            </a:r>
            <a:r>
              <a:rPr lang="en-US" sz="1800" dirty="0" err="1" smtClean="0"/>
              <a:t>awal</a:t>
            </a:r>
            <a:r>
              <a:rPr lang="en-US" sz="1800" dirty="0" smtClean="0"/>
              <a:t>	:  12 </a:t>
            </a:r>
            <a:r>
              <a:rPr lang="en-US" sz="1800" dirty="0" err="1" smtClean="0"/>
              <a:t>thn</a:t>
            </a:r>
            <a:r>
              <a:rPr lang="en-US" sz="1800" dirty="0" smtClean="0"/>
              <a:t> – 02 </a:t>
            </a:r>
            <a:r>
              <a:rPr lang="en-US" sz="1800" dirty="0" err="1" smtClean="0"/>
              <a:t>bln</a:t>
            </a:r>
            <a:endParaRPr lang="en-US" sz="1800" dirty="0" smtClean="0"/>
          </a:p>
          <a:p>
            <a:pPr>
              <a:tabLst>
                <a:tab pos="1485900" algn="l"/>
              </a:tabLst>
            </a:pPr>
            <a:r>
              <a:rPr lang="en-US" sz="1800" dirty="0" smtClean="0"/>
              <a:t>KP </a:t>
            </a:r>
            <a:r>
              <a:rPr lang="en-US" sz="1800" dirty="0" err="1" smtClean="0"/>
              <a:t>Trakhir</a:t>
            </a:r>
            <a:r>
              <a:rPr lang="en-US" sz="1800" dirty="0" smtClean="0"/>
              <a:t>	:  01-04-2015</a:t>
            </a:r>
          </a:p>
          <a:p>
            <a:pPr>
              <a:tabLst>
                <a:tab pos="1485900" algn="l"/>
              </a:tabLst>
            </a:pPr>
            <a:r>
              <a:rPr lang="en-US" sz="1800" dirty="0" err="1" smtClean="0"/>
              <a:t>Pangkat</a:t>
            </a:r>
            <a:r>
              <a:rPr lang="en-US" sz="1800" dirty="0" smtClean="0"/>
              <a:t>	: </a:t>
            </a:r>
            <a:r>
              <a:rPr lang="en-US" sz="1800" dirty="0" err="1" smtClean="0"/>
              <a:t>Penata</a:t>
            </a:r>
            <a:r>
              <a:rPr lang="en-US" sz="1800" dirty="0" smtClean="0"/>
              <a:t> </a:t>
            </a:r>
            <a:r>
              <a:rPr lang="en-US" sz="1800" dirty="0" err="1" smtClean="0"/>
              <a:t>Muda</a:t>
            </a:r>
            <a:r>
              <a:rPr lang="en-US" sz="1800" dirty="0" smtClean="0"/>
              <a:t> </a:t>
            </a:r>
            <a:r>
              <a:rPr lang="en-US" sz="1800" dirty="0" err="1" smtClean="0"/>
              <a:t>TkI</a:t>
            </a:r>
            <a:r>
              <a:rPr lang="en-US" sz="1800" dirty="0" smtClean="0"/>
              <a:t>- III/b</a:t>
            </a:r>
          </a:p>
          <a:p>
            <a:pPr>
              <a:tabLst>
                <a:tab pos="1485900" algn="l"/>
              </a:tabLst>
            </a:pPr>
            <a:r>
              <a:rPr lang="en-US" sz="1800" dirty="0" smtClean="0"/>
              <a:t>MK </a:t>
            </a:r>
            <a:r>
              <a:rPr lang="en-US" sz="1800" dirty="0" err="1" smtClean="0"/>
              <a:t>Gol</a:t>
            </a:r>
            <a:r>
              <a:rPr lang="en-US" sz="1800" dirty="0" smtClean="0"/>
              <a:t>	: 18 THN – 02 BLN.</a:t>
            </a:r>
            <a:r>
              <a:rPr lang="id-ID" sz="1800" dirty="0" smtClean="0"/>
              <a:t> *</a:t>
            </a:r>
            <a:endParaRPr lang="en-US" sz="1800" dirty="0" smtClean="0"/>
          </a:p>
          <a:p>
            <a:pPr defTabSz="573088">
              <a:tabLst>
                <a:tab pos="1485900" algn="l"/>
              </a:tabLst>
            </a:pPr>
            <a:r>
              <a:rPr lang="en-US" sz="1800" dirty="0" err="1" smtClean="0"/>
              <a:t>Jabatan</a:t>
            </a:r>
            <a:r>
              <a:rPr lang="en-US" sz="1800" dirty="0" smtClean="0"/>
              <a:t>	: Ka KUA</a:t>
            </a:r>
          </a:p>
          <a:p>
            <a:pPr>
              <a:buNone/>
            </a:pP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150"/>
            <a:ext cx="4038600" cy="4156481"/>
          </a:xfrm>
        </p:spPr>
        <p:txBody>
          <a:bodyPr/>
          <a:lstStyle/>
          <a:p>
            <a:r>
              <a:rPr lang="en-US" sz="1600" dirty="0" err="1" smtClean="0"/>
              <a:t>Lhr</a:t>
            </a:r>
            <a:r>
              <a:rPr lang="en-US" sz="1600" dirty="0" smtClean="0"/>
              <a:t> 07-12-1960 </a:t>
            </a:r>
          </a:p>
          <a:p>
            <a:pPr>
              <a:buNone/>
            </a:pPr>
            <a:r>
              <a:rPr lang="en-US" sz="1600" dirty="0" smtClean="0"/>
              <a:t>                             58 </a:t>
            </a:r>
          </a:p>
          <a:p>
            <a:pPr>
              <a:buNone/>
            </a:pPr>
            <a:r>
              <a:rPr lang="en-US" sz="1600" dirty="0" smtClean="0"/>
              <a:t>   </a:t>
            </a:r>
            <a:r>
              <a:rPr lang="id-ID" sz="1600" dirty="0" smtClean="0"/>
              <a:t>akhir</a:t>
            </a:r>
            <a:r>
              <a:rPr lang="en-US" sz="1600" dirty="0" smtClean="0"/>
              <a:t>  </a:t>
            </a:r>
            <a:r>
              <a:rPr lang="id-ID" sz="1600" dirty="0" smtClean="0"/>
              <a:t>  </a:t>
            </a:r>
            <a:r>
              <a:rPr lang="en-US" sz="1600" dirty="0" smtClean="0"/>
              <a:t>  12  - 2018           </a:t>
            </a:r>
            <a:r>
              <a:rPr lang="en-US" sz="1600" dirty="0" err="1" smtClean="0"/>
              <a:t>tmt</a:t>
            </a:r>
            <a:r>
              <a:rPr lang="en-US" sz="1600" dirty="0" smtClean="0"/>
              <a:t>  01 - 2019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id-ID" sz="1600" dirty="0" smtClean="0"/>
              <a:t>kp</a:t>
            </a:r>
            <a:r>
              <a:rPr lang="en-US" sz="1600" dirty="0" smtClean="0"/>
              <a:t>        04 - 2015                   04 - 2006</a:t>
            </a:r>
          </a:p>
          <a:p>
            <a:pPr>
              <a:buNone/>
            </a:pPr>
            <a:r>
              <a:rPr lang="en-US" sz="1600" dirty="0" smtClean="0"/>
              <a:t>                  08    -    03               </a:t>
            </a:r>
            <a:r>
              <a:rPr lang="id-ID" sz="1600" dirty="0" smtClean="0"/>
              <a:t>  </a:t>
            </a:r>
            <a:r>
              <a:rPr lang="en-US" sz="1600" dirty="0" smtClean="0"/>
              <a:t>  09  -    12</a:t>
            </a:r>
          </a:p>
          <a:p>
            <a:pPr>
              <a:buNone/>
            </a:pPr>
            <a:r>
              <a:rPr lang="en-US" sz="1600" dirty="0" smtClean="0"/>
              <a:t>                   02   -  </a:t>
            </a:r>
            <a:r>
              <a:rPr lang="id-ID" sz="1600" dirty="0" smtClean="0"/>
              <a:t> </a:t>
            </a:r>
            <a:r>
              <a:rPr lang="en-US" sz="1600" dirty="0" smtClean="0"/>
              <a:t> 18  </a:t>
            </a:r>
            <a:r>
              <a:rPr lang="id-ID" sz="1600" dirty="0" smtClean="0"/>
              <a:t>*</a:t>
            </a:r>
            <a:r>
              <a:rPr lang="en-US" sz="1600" dirty="0" smtClean="0"/>
              <a:t>             </a:t>
            </a:r>
            <a:r>
              <a:rPr lang="id-ID" sz="1600" dirty="0" smtClean="0"/>
              <a:t> </a:t>
            </a:r>
            <a:r>
              <a:rPr lang="en-US" sz="1600" dirty="0" smtClean="0"/>
              <a:t>  02  -    12  </a:t>
            </a:r>
            <a:r>
              <a:rPr lang="en-US" sz="900" dirty="0" smtClean="0"/>
              <a:t>MK </a:t>
            </a:r>
            <a:r>
              <a:rPr lang="en-US" sz="900" dirty="0" err="1" smtClean="0"/>
              <a:t>awal</a:t>
            </a:r>
            <a:endParaRPr lang="en-US" sz="900" dirty="0" smtClean="0"/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dirty="0" err="1" smtClean="0"/>
              <a:t>Mkg</a:t>
            </a:r>
            <a:r>
              <a:rPr lang="en-US" sz="1600" dirty="0" smtClean="0"/>
              <a:t>       10 -     21 </a:t>
            </a:r>
            <a:r>
              <a:rPr lang="en-US" sz="1600" dirty="0" err="1" smtClean="0"/>
              <a:t>th</a:t>
            </a:r>
            <a:r>
              <a:rPr lang="en-US" sz="1600" dirty="0" smtClean="0"/>
              <a:t>               11   -   24   </a:t>
            </a:r>
            <a:r>
              <a:rPr lang="en-US" sz="1400" dirty="0" smtClean="0"/>
              <a:t>MKP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Selisih</a:t>
            </a:r>
            <a:r>
              <a:rPr lang="en-US" sz="1600" dirty="0" smtClean="0"/>
              <a:t> MKG </a:t>
            </a:r>
            <a:r>
              <a:rPr lang="en-US" sz="1600" dirty="0" err="1" smtClean="0"/>
              <a:t>dan</a:t>
            </a:r>
            <a:r>
              <a:rPr lang="en-US" sz="1600" dirty="0" smtClean="0"/>
              <a:t> MKP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Meching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Apakah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 action="ppaction://hlinkfile"/>
              </a:rPr>
              <a:t>PMK</a:t>
            </a:r>
            <a:r>
              <a:rPr lang="en-US" sz="1600" dirty="0" smtClean="0"/>
              <a:t> …   ?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104775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219075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0800" y="12001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1800" y="219075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165735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71450"/>
            <a:ext cx="8534400" cy="471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SIMULASI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301625" y="696516"/>
            <a:ext cx="4191000" cy="43136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DATA PNS :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NAMA           :  YULIUS RONNY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LAHIR            : 07-02-1959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PENDD         : SD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GOL              : I/a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MKGOL        : 02 </a:t>
            </a:r>
            <a:r>
              <a:rPr lang="en-US" sz="1800" dirty="0" err="1" smtClean="0">
                <a:solidFill>
                  <a:srgbClr val="C00000"/>
                </a:solidFill>
              </a:rPr>
              <a:t>Th</a:t>
            </a:r>
            <a:r>
              <a:rPr lang="en-US" sz="1800" dirty="0" smtClean="0">
                <a:solidFill>
                  <a:srgbClr val="C00000"/>
                </a:solidFill>
              </a:rPr>
              <a:t> – 00 BLN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TMT/</a:t>
            </a:r>
            <a:r>
              <a:rPr lang="en-US" sz="1800" dirty="0" err="1" smtClean="0">
                <a:solidFill>
                  <a:srgbClr val="C00000"/>
                </a:solidFill>
              </a:rPr>
              <a:t>cpns</a:t>
            </a:r>
            <a:r>
              <a:rPr lang="en-US" sz="1800" dirty="0" smtClean="0">
                <a:solidFill>
                  <a:srgbClr val="C00000"/>
                </a:solidFill>
              </a:rPr>
              <a:t>    : 01-03-1986  </a:t>
            </a:r>
          </a:p>
          <a:p>
            <a:r>
              <a:rPr lang="en-US" sz="1800" dirty="0" smtClean="0"/>
              <a:t>KP TERAHIR</a:t>
            </a:r>
          </a:p>
          <a:p>
            <a:r>
              <a:rPr lang="en-US" sz="1800" dirty="0" smtClean="0"/>
              <a:t>GOL              : II/C</a:t>
            </a:r>
          </a:p>
          <a:p>
            <a:r>
              <a:rPr lang="en-US" sz="1800" dirty="0" smtClean="0"/>
              <a:t>TMT             : 01-04-2011</a:t>
            </a:r>
          </a:p>
          <a:p>
            <a:r>
              <a:rPr lang="en-US" sz="1800" dirty="0" smtClean="0"/>
              <a:t>MK	          : 2</a:t>
            </a:r>
            <a:r>
              <a:rPr lang="en-US" sz="1800" b="1" dirty="0" smtClean="0"/>
              <a:t>1 TH – 01 BL</a:t>
            </a:r>
          </a:p>
          <a:p>
            <a:r>
              <a:rPr lang="en-US" sz="1800" dirty="0" smtClean="0"/>
              <a:t>JAB.           :   JFU 	</a:t>
            </a:r>
            <a:r>
              <a:rPr lang="en-US" sz="2400" dirty="0" smtClean="0"/>
              <a:t>	</a:t>
            </a:r>
          </a:p>
          <a:p>
            <a:endParaRPr lang="en-US" sz="2400" dirty="0" smtClean="0"/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696516"/>
            <a:ext cx="4284663" cy="431363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1800" i="1" dirty="0" err="1" smtClean="0">
                <a:solidFill>
                  <a:srgbClr val="660066"/>
                </a:solidFill>
              </a:rPr>
              <a:t>Nama</a:t>
            </a:r>
            <a:r>
              <a:rPr lang="en-US" sz="1800" i="1" dirty="0" smtClean="0">
                <a:solidFill>
                  <a:srgbClr val="660066"/>
                </a:solidFill>
              </a:rPr>
              <a:t> ISTERI</a:t>
            </a:r>
            <a:r>
              <a:rPr lang="en-US" sz="1800" dirty="0" smtClean="0">
                <a:solidFill>
                  <a:srgbClr val="660066"/>
                </a:solidFill>
              </a:rPr>
              <a:t>   	    :  ESTER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LAHIR 	    : 11-05-1958 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NIKAH  	     : 14-10-1987</a:t>
            </a:r>
          </a:p>
          <a:p>
            <a:r>
              <a:rPr lang="en-US" sz="1400" dirty="0" smtClean="0">
                <a:solidFill>
                  <a:srgbClr val="660066"/>
                </a:solidFill>
              </a:rPr>
              <a:t>ANAK  SBB: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RUDY  LHR   	   : 14-06-1991      x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BUDI  LHR             :  13-06-1996  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BOAS S                  :  10-06- 2008      *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KAPAN  TMT PENSIUN ?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BERAPA MK  GOLONGAN ?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BERAPA MK PENSIUN ?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APA DAPAT KP PENGABDIAN </a:t>
            </a:r>
            <a:r>
              <a:rPr lang="en-US" sz="20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BERAPA  ANAK YG BERHAK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67891"/>
            <a:ext cx="8229600" cy="38219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latin typeface="Century Gothic" pitchFamily="34" charset="0"/>
              </a:rPr>
              <a:t>PENGHITUNGNNYA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696516"/>
            <a:ext cx="8858250" cy="4286250"/>
          </a:xfrm>
        </p:spPr>
        <p:txBody>
          <a:bodyPr/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Lahir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05-02-1959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58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akhir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02-2017                 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01- 03-2017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(TMT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Pensiun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kp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04-2011                      01- 03-1986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     (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cpns)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10     05                             00    31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01     21                             00    02</a:t>
            </a:r>
          </a:p>
          <a:p>
            <a:pPr>
              <a:buFont typeface="Wingdings 2" pitchFamily="18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mkg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11    26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mkp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00    33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165735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142875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114550"/>
            <a:ext cx="1214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2876550"/>
            <a:ext cx="1214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190750"/>
            <a:ext cx="1643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800" y="2876550"/>
            <a:ext cx="1643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24600" y="2724150"/>
            <a:ext cx="2562225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en-US" dirty="0" err="1" smtClean="0">
                <a:solidFill>
                  <a:schemeClr val="tx1"/>
                </a:solidFill>
                <a:latin typeface="Century Gothic" pitchFamily="34" charset="0"/>
              </a:rPr>
              <a:t>Cek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MKG 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 01-04-2011     KP</a:t>
            </a: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 01-03-1986    CPNS</a:t>
            </a: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     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01 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- 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25</a:t>
            </a: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   +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02</a:t>
            </a:r>
          </a:p>
          <a:p>
            <a:pPr algn="just">
              <a:defRPr/>
            </a:pP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     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1      27-6   MKG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77000" y="3333750"/>
            <a:ext cx="1357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7000" y="3867150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5750"/>
            <a:ext cx="830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542925"/>
          </a:xfrm>
        </p:spPr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: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32298"/>
            <a:ext cx="8229600" cy="3511153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660066"/>
                </a:solidFill>
              </a:rPr>
              <a:t>Jumlah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Anak</a:t>
            </a:r>
            <a:r>
              <a:rPr lang="en-US" sz="2800" dirty="0" smtClean="0">
                <a:solidFill>
                  <a:srgbClr val="660066"/>
                </a:solidFill>
              </a:rPr>
              <a:t>  yang </a:t>
            </a:r>
            <a:r>
              <a:rPr lang="en-US" sz="2800" dirty="0" err="1" smtClean="0">
                <a:solidFill>
                  <a:srgbClr val="660066"/>
                </a:solidFill>
              </a:rPr>
              <a:t>dapat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dimasukan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dalam</a:t>
            </a:r>
            <a:r>
              <a:rPr lang="en-US" sz="2800" dirty="0" smtClean="0">
                <a:solidFill>
                  <a:srgbClr val="660066"/>
                </a:solidFill>
              </a:rPr>
              <a:t>  </a:t>
            </a:r>
            <a:r>
              <a:rPr lang="en-US" sz="2800" dirty="0" err="1" smtClean="0">
                <a:solidFill>
                  <a:srgbClr val="660066"/>
                </a:solidFill>
              </a:rPr>
              <a:t>Tunjangan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Sbb</a:t>
            </a:r>
            <a:r>
              <a:rPr lang="en-US" sz="2800" dirty="0" smtClean="0">
                <a:solidFill>
                  <a:srgbClr val="660066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660066"/>
                </a:solidFill>
              </a:rPr>
              <a:t>RUDY  LHR   	      :  14-06-199</a:t>
            </a:r>
            <a:r>
              <a:rPr lang="id-ID" sz="2800" dirty="0" smtClean="0">
                <a:solidFill>
                  <a:srgbClr val="660066"/>
                </a:solidFill>
              </a:rPr>
              <a:t>1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BUDI  LHR                  :  13-06-</a:t>
            </a:r>
            <a:r>
              <a:rPr lang="id-ID" sz="2800" dirty="0" smtClean="0">
                <a:solidFill>
                  <a:srgbClr val="660066"/>
                </a:solidFill>
              </a:rPr>
              <a:t>1996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BOAS S                       :  10-06- 2008 *</a:t>
            </a:r>
          </a:p>
          <a:p>
            <a:pPr marL="400050" indent="-400050"/>
            <a:r>
              <a:rPr lang="en-US" sz="2800" dirty="0" smtClean="0">
                <a:solidFill>
                  <a:srgbClr val="660066"/>
                </a:solidFill>
              </a:rPr>
              <a:t>* </a:t>
            </a:r>
            <a:r>
              <a:rPr lang="en-US" sz="2800" dirty="0" err="1" smtClean="0">
                <a:solidFill>
                  <a:srgbClr val="660066"/>
                </a:solidFill>
              </a:rPr>
              <a:t>Dengan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catatan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harus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ada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keterangan</a:t>
            </a:r>
            <a:r>
              <a:rPr lang="en-US" sz="2800" dirty="0" smtClean="0">
                <a:solidFill>
                  <a:srgbClr val="660066"/>
                </a:solidFill>
              </a:rPr>
              <a:t>/</a:t>
            </a:r>
            <a:r>
              <a:rPr lang="en-US" sz="2800" dirty="0" err="1" smtClean="0">
                <a:solidFill>
                  <a:srgbClr val="660066"/>
                </a:solidFill>
              </a:rPr>
              <a:t>pengesahan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id-ID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PN  </a:t>
            </a:r>
            <a:r>
              <a:rPr lang="en-US" sz="2800" dirty="0" err="1" smtClean="0">
                <a:solidFill>
                  <a:srgbClr val="660066"/>
                </a:solidFill>
              </a:rPr>
              <a:t>anak</a:t>
            </a:r>
            <a:r>
              <a:rPr lang="en-US" sz="2800" dirty="0" smtClean="0">
                <a:solidFill>
                  <a:srgbClr val="660066"/>
                </a:solidFill>
              </a:rPr>
              <a:t>  </a:t>
            </a:r>
            <a:r>
              <a:rPr lang="en-US" sz="2800" dirty="0" err="1" smtClean="0">
                <a:solidFill>
                  <a:srgbClr val="660066"/>
                </a:solidFill>
              </a:rPr>
              <a:t>lahir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usia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ibu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telah</a:t>
            </a:r>
            <a:r>
              <a:rPr lang="en-US" sz="2800" dirty="0" smtClean="0">
                <a:solidFill>
                  <a:srgbClr val="660066"/>
                </a:solidFill>
              </a:rPr>
              <a:t> 50 </a:t>
            </a:r>
            <a:r>
              <a:rPr lang="en-US" sz="2800" dirty="0" err="1" smtClean="0">
                <a:solidFill>
                  <a:srgbClr val="660066"/>
                </a:solidFill>
              </a:rPr>
              <a:t>tahun</a:t>
            </a:r>
            <a:r>
              <a:rPr lang="en-US" sz="2800" dirty="0" smtClean="0">
                <a:solidFill>
                  <a:srgbClr val="660066"/>
                </a:solidFill>
              </a:rPr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88327">
            <a:off x="109745" y="334513"/>
            <a:ext cx="4953000" cy="7084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PERMASALAHAN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648200" cy="3581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MK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pensiun</a:t>
            </a:r>
            <a:endParaRPr lang="en-US" dirty="0" smtClean="0"/>
          </a:p>
          <a:p>
            <a:r>
              <a:rPr lang="en-US" dirty="0" err="1" smtClean="0"/>
              <a:t>Realisasi</a:t>
            </a:r>
            <a:r>
              <a:rPr lang="en-US" dirty="0" smtClean="0"/>
              <a:t> SK KP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endParaRPr lang="en-US" dirty="0" smtClean="0"/>
          </a:p>
          <a:p>
            <a:r>
              <a:rPr lang="en-US" dirty="0" smtClean="0"/>
              <a:t>Guru non-S1, KP IV/a </a:t>
            </a:r>
            <a:r>
              <a:rPr lang="en-US" dirty="0" err="1" smtClean="0"/>
              <a:t>stlh</a:t>
            </a:r>
            <a:r>
              <a:rPr lang="en-US" dirty="0" smtClean="0"/>
              <a:t> 2013</a:t>
            </a:r>
          </a:p>
          <a:p>
            <a:r>
              <a:rPr lang="en-US" dirty="0" smtClean="0"/>
              <a:t>BUP JF </a:t>
            </a:r>
            <a:r>
              <a:rPr lang="en-US" dirty="0" err="1" smtClean="0"/>
              <a:t>diberhentikan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JF, </a:t>
            </a:r>
            <a:r>
              <a:rPr lang="en-US" dirty="0" err="1" smtClean="0"/>
              <a:t>setelah</a:t>
            </a:r>
            <a:r>
              <a:rPr lang="en-US" dirty="0" smtClean="0"/>
              <a:t> 58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PMK </a:t>
            </a:r>
            <a:r>
              <a:rPr lang="en-US" dirty="0" err="1" smtClean="0"/>
              <a:t>setelah</a:t>
            </a:r>
            <a:r>
              <a:rPr lang="en-US" dirty="0" smtClean="0"/>
              <a:t> KP </a:t>
            </a:r>
            <a:r>
              <a:rPr lang="en-US" dirty="0" err="1" smtClean="0"/>
              <a:t>terakhir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&gt; 45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surat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penjelasan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resmi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dr</a:t>
            </a:r>
            <a:r>
              <a:rPr lang="en-US" dirty="0" smtClean="0">
                <a:sym typeface="Wingdings" pitchFamily="2" charset="2"/>
              </a:rPr>
              <a:t>/ </a:t>
            </a:r>
            <a:r>
              <a:rPr lang="en-US" dirty="0" err="1" smtClean="0">
                <a:sym typeface="Wingdings" pitchFamily="2" charset="2"/>
              </a:rPr>
              <a:t>bidan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legalisasi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(</a:t>
            </a:r>
            <a:r>
              <a:rPr lang="en-US" sz="1800" dirty="0" err="1" smtClean="0">
                <a:sym typeface="Wingdings" pitchFamily="2" charset="2"/>
              </a:rPr>
              <a:t>Sr</a:t>
            </a:r>
            <a:r>
              <a:rPr lang="en-US" sz="2100" dirty="0" err="1" smtClean="0">
                <a:sym typeface="Wingdings" pitchFamily="2" charset="2"/>
              </a:rPr>
              <a:t>t.Tasp</a:t>
            </a:r>
            <a:r>
              <a:rPr lang="en-US" sz="2100" dirty="0" smtClean="0">
                <a:sym typeface="Wingdings" pitchFamily="2" charset="2"/>
              </a:rPr>
              <a:t> </a:t>
            </a:r>
            <a:r>
              <a:rPr lang="en-US" sz="1500" dirty="0" smtClean="0">
                <a:sym typeface="Wingdings" pitchFamily="2" charset="2"/>
              </a:rPr>
              <a:t>No.4-4-2006)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865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GELAR TIDAK LENGKAP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PERBEDAAN TANGGAL LAHIR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BELUM MASUK SEMUA ANAK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SALAH PENDIDIKAN DASAR PENGANGKATAN PERTAMA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Usul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data SAPK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satgassapk@gmail.com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;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outentik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Cek</a:t>
            </a:r>
            <a:r>
              <a:rPr lang="en-US" dirty="0" smtClean="0"/>
              <a:t> Data </a:t>
            </a:r>
            <a:r>
              <a:rPr lang="en-US" dirty="0" err="1" smtClean="0"/>
              <a:t>Pegawai</a:t>
            </a:r>
            <a:r>
              <a:rPr lang="en-US" dirty="0" smtClean="0"/>
              <a:t>: </a:t>
            </a:r>
            <a:r>
              <a:rPr lang="en-US" dirty="0" err="1" smtClean="0"/>
              <a:t>Unduh</a:t>
            </a:r>
            <a:r>
              <a:rPr lang="en-US" dirty="0" smtClean="0"/>
              <a:t> </a:t>
            </a:r>
            <a:r>
              <a:rPr lang="en-US" dirty="0" err="1" smtClean="0"/>
              <a:t>MySAPK</a:t>
            </a:r>
            <a:r>
              <a:rPr lang="en-US" dirty="0" smtClean="0"/>
              <a:t> @</a:t>
            </a:r>
            <a:r>
              <a:rPr lang="en-US" dirty="0" err="1" smtClean="0"/>
              <a:t>playstore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62555">
            <a:off x="457200" y="205978"/>
            <a:ext cx="2209800" cy="7655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KPP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0150"/>
            <a:ext cx="8153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40567"/>
            <a:ext cx="6594566" cy="160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20955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Lampiran</a:t>
            </a:r>
            <a:r>
              <a:rPr lang="en-US" dirty="0" smtClean="0"/>
              <a:t> I, </a:t>
            </a:r>
            <a:r>
              <a:rPr lang="en-US" dirty="0" err="1" smtClean="0"/>
              <a:t>Romawi</a:t>
            </a:r>
            <a:r>
              <a:rPr lang="en-US" dirty="0" smtClean="0"/>
              <a:t> II, </a:t>
            </a:r>
            <a:r>
              <a:rPr lang="en-US" dirty="0" err="1" smtClean="0"/>
              <a:t>Huruf</a:t>
            </a:r>
            <a:r>
              <a:rPr lang="en-US" dirty="0" smtClean="0"/>
              <a:t> A, </a:t>
            </a:r>
            <a:r>
              <a:rPr lang="en-US" dirty="0" err="1" smtClean="0"/>
              <a:t>Angka</a:t>
            </a:r>
            <a:r>
              <a:rPr lang="en-US" dirty="0" smtClean="0"/>
              <a:t> 2 </a:t>
            </a:r>
            <a:r>
              <a:rPr lang="en-US" dirty="0" err="1" smtClean="0"/>
              <a:t>Kepka</a:t>
            </a:r>
            <a:r>
              <a:rPr lang="en-US" dirty="0" smtClean="0"/>
              <a:t> 12/2002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451844">
            <a:off x="1116332" y="292121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Kapan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202" y="498297"/>
            <a:ext cx="6151799" cy="453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228600" y="57150"/>
            <a:ext cx="4038600" cy="8572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PP, KEPKA BKN 12/2002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43100"/>
            <a:ext cx="2209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Bukan</a:t>
            </a:r>
            <a:r>
              <a:rPr lang="en-US" sz="3200" b="1" dirty="0" smtClean="0">
                <a:solidFill>
                  <a:srgbClr val="FF0000"/>
                </a:solidFill>
              </a:rPr>
              <a:t> MKP/ MKG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14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Romawi</a:t>
            </a:r>
            <a:r>
              <a:rPr lang="en-US" dirty="0" smtClean="0"/>
              <a:t>  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4" y="1289289"/>
            <a:ext cx="8906706" cy="33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1214207">
            <a:off x="196136" y="205978"/>
            <a:ext cx="4267200" cy="7655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UU 11/1969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4207">
            <a:off x="1231682" y="447032"/>
            <a:ext cx="4267200" cy="4626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UU 11/1969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79612"/>
            <a:ext cx="8915400" cy="28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2950"/>
            <a:ext cx="8305800" cy="41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1214207">
            <a:off x="185280" y="198871"/>
            <a:ext cx="3972843" cy="6077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UU 11/1969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0"/>
            <a:ext cx="8351994" cy="420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29100"/>
            <a:ext cx="7543800" cy="5143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12" y="285750"/>
            <a:ext cx="897057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1214207">
            <a:off x="177209" y="181626"/>
            <a:ext cx="2998384" cy="4585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UU 11/1969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86050"/>
            <a:ext cx="897540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62600" y="21717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Janda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Not Equal 6"/>
          <p:cNvSpPr/>
          <p:nvPr/>
        </p:nvSpPr>
        <p:spPr>
          <a:xfrm>
            <a:off x="6553200" y="2114550"/>
            <a:ext cx="914400" cy="51435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21717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Duda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2291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18% </a:t>
            </a:r>
            <a:r>
              <a:rPr lang="en-US" sz="2400" b="1" dirty="0" err="1" smtClean="0">
                <a:solidFill>
                  <a:srgbClr val="FF0000"/>
                </a:solidFill>
              </a:rPr>
              <a:t>tdk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kembali</a:t>
            </a:r>
            <a:r>
              <a:rPr lang="en-US" sz="2400" b="1" dirty="0" smtClean="0">
                <a:solidFill>
                  <a:srgbClr val="FF0000"/>
                </a:solidFill>
              </a:rPr>
              <a:t> 36%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152"/>
            <a:ext cx="8229600" cy="49564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PEMBERHENTIAN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9144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65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gelas setengah isi setengah kos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34423" cy="2171700"/>
          </a:xfrm>
          <a:prstGeom prst="rect">
            <a:avLst/>
          </a:prstGeom>
          <a:noFill/>
        </p:spPr>
      </p:pic>
      <p:pic>
        <p:nvPicPr>
          <p:cNvPr id="1028" name="Picture 4" descr="Hasil gambar untuk gelas setengah isi setengah kos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6128"/>
            <a:ext cx="5620336" cy="315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00150"/>
            <a:ext cx="480060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7147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Pertek</a:t>
            </a:r>
            <a:r>
              <a:rPr lang="en-US" sz="2800" dirty="0" smtClean="0"/>
              <a:t> BKN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Pemberhentian</a:t>
            </a:r>
            <a:r>
              <a:rPr lang="en-US" sz="2800" dirty="0" smtClean="0"/>
              <a:t> dg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pensiun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Ada</a:t>
            </a:r>
            <a:r>
              <a:rPr lang="en-US" sz="2800" b="1" dirty="0" smtClean="0">
                <a:solidFill>
                  <a:srgbClr val="FF0000"/>
                </a:solidFill>
              </a:rPr>
              <a:t> PNS yang </a:t>
            </a:r>
            <a:r>
              <a:rPr lang="en-US" sz="2800" b="1" dirty="0" err="1" smtClean="0">
                <a:solidFill>
                  <a:srgbClr val="FF0000"/>
                </a:solidFill>
              </a:rPr>
              <a:t>diberhentikan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hormat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ucapan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terimakasih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</a:rPr>
              <a:t>tanpa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Pensiun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indent="1588"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MK PNS </a:t>
            </a:r>
            <a:r>
              <a:rPr lang="en-US" sz="2800" dirty="0" err="1" smtClean="0"/>
              <a:t>sekurang-kurangnya</a:t>
            </a:r>
            <a:r>
              <a:rPr lang="en-US" sz="2800" dirty="0" smtClean="0"/>
              <a:t> 5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687388">
              <a:buNone/>
            </a:pPr>
            <a:r>
              <a:rPr lang="en-US" sz="2800" dirty="0" smtClean="0"/>
              <a:t>Ex.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pensiun</a:t>
            </a:r>
            <a:r>
              <a:rPr lang="en-US" sz="2800" dirty="0" smtClean="0"/>
              <a:t>: PNS </a:t>
            </a:r>
            <a:r>
              <a:rPr lang="en-US" sz="2800" dirty="0" err="1" smtClean="0"/>
              <a:t>Agus</a:t>
            </a:r>
            <a:r>
              <a:rPr lang="en-US" sz="2800" dirty="0" smtClean="0"/>
              <a:t> </a:t>
            </a:r>
            <a:r>
              <a:rPr lang="en-US" sz="2800" dirty="0" err="1" smtClean="0"/>
              <a:t>Adi</a:t>
            </a:r>
            <a:r>
              <a:rPr lang="en-US" sz="2800" dirty="0" smtClean="0"/>
              <a:t> </a:t>
            </a:r>
            <a:r>
              <a:rPr lang="en-US" sz="2800" dirty="0" err="1" smtClean="0"/>
              <a:t>Prayitno</a:t>
            </a:r>
            <a:r>
              <a:rPr lang="en-US" sz="2800" dirty="0" smtClean="0"/>
              <a:t> NIP. 19600821 201409 1 001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PMK 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honor </a:t>
            </a:r>
            <a:r>
              <a:rPr lang="en-US" sz="2800" dirty="0" err="1" smtClean="0"/>
              <a:t>sejak</a:t>
            </a:r>
            <a:r>
              <a:rPr lang="en-US" sz="2800" dirty="0" smtClean="0"/>
              <a:t> </a:t>
            </a:r>
            <a:r>
              <a:rPr lang="en-US" sz="2800" dirty="0" err="1" smtClean="0"/>
              <a:t>tmt</a:t>
            </a:r>
            <a:r>
              <a:rPr lang="en-US" sz="2800" dirty="0" smtClean="0"/>
              <a:t> 1 </a:t>
            </a:r>
            <a:r>
              <a:rPr lang="en-US" sz="2800" dirty="0" err="1" smtClean="0"/>
              <a:t>Desember</a:t>
            </a:r>
            <a:r>
              <a:rPr lang="en-US" sz="2800" dirty="0" smtClean="0"/>
              <a:t> 1997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31 </a:t>
            </a:r>
            <a:r>
              <a:rPr lang="en-US" sz="2800" dirty="0" err="1" smtClean="0"/>
              <a:t>Agustus</a:t>
            </a:r>
            <a:r>
              <a:rPr lang="en-US" sz="2800" dirty="0" smtClean="0"/>
              <a:t> 2014.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golongannya</a:t>
            </a:r>
            <a:r>
              <a:rPr lang="en-US" sz="2800" dirty="0" smtClean="0"/>
              <a:t>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9 </a:t>
            </a:r>
            <a:r>
              <a:rPr lang="en-US" sz="2800" dirty="0" err="1" smtClean="0"/>
              <a:t>bln</a:t>
            </a:r>
            <a:r>
              <a:rPr lang="en-US" sz="2800" dirty="0" smtClean="0"/>
              <a:t> </a:t>
            </a:r>
          </a:p>
        </p:txBody>
      </p:sp>
      <p:sp>
        <p:nvSpPr>
          <p:cNvPr id="4" name="Cloud 3"/>
          <p:cNvSpPr/>
          <p:nvPr/>
        </p:nvSpPr>
        <p:spPr>
          <a:xfrm>
            <a:off x="228600" y="171450"/>
            <a:ext cx="5029200" cy="8572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TAHUKAH ANDA?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685800"/>
            <a:ext cx="694728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759577">
            <a:off x="310848" y="270742"/>
            <a:ext cx="3048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UU No. 5 </a:t>
            </a:r>
            <a:r>
              <a:rPr lang="en-US" sz="2800" dirty="0" err="1" smtClean="0"/>
              <a:t>Th</a:t>
            </a:r>
            <a:r>
              <a:rPr lang="en-US" sz="2800" dirty="0" smtClean="0"/>
              <a:t> 2014 </a:t>
            </a:r>
            <a:r>
              <a:rPr lang="en-US" sz="2800" dirty="0" err="1" smtClean="0"/>
              <a:t>Ttg</a:t>
            </a:r>
            <a:r>
              <a:rPr lang="en-US" sz="2800" dirty="0" smtClean="0"/>
              <a:t> ASN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55295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Bolehkah</a:t>
            </a:r>
            <a:r>
              <a:rPr lang="en-US" b="1" dirty="0" smtClean="0">
                <a:solidFill>
                  <a:srgbClr val="FF0000"/>
                </a:solidFill>
              </a:rPr>
              <a:t>, APS </a:t>
            </a:r>
            <a:r>
              <a:rPr lang="en-US" b="1" dirty="0" err="1" smtClean="0">
                <a:solidFill>
                  <a:srgbClr val="FF0000"/>
                </a:solidFill>
              </a:rPr>
              <a:t>usia</a:t>
            </a:r>
            <a:r>
              <a:rPr lang="en-US" b="1" dirty="0" smtClean="0">
                <a:solidFill>
                  <a:srgbClr val="FF0000"/>
                </a:solidFill>
              </a:rPr>
              <a:t> 45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?....</a:t>
            </a:r>
            <a:r>
              <a:rPr lang="en-US" sz="900" b="1" dirty="0" smtClean="0">
                <a:solidFill>
                  <a:srgbClr val="FF0000"/>
                </a:solidFill>
              </a:rPr>
              <a:t>305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PEMBERHENTIAN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DENGAN </a:t>
            </a:r>
            <a:r>
              <a:rPr lang="en-US" b="1" dirty="0" smtClean="0">
                <a:solidFill>
                  <a:srgbClr val="0070C0"/>
                </a:solidFill>
              </a:rPr>
              <a:t>HAK PENSIUN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(UU 11 TH 1969)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8534400" cy="3306842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  <a:extLst/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70C0"/>
                </a:solidFill>
              </a:rPr>
              <a:t>Status PNS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Diberhentikan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engan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Hormat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Usia</a:t>
            </a:r>
            <a:r>
              <a:rPr lang="en-US" dirty="0" smtClean="0">
                <a:solidFill>
                  <a:srgbClr val="0070C0"/>
                </a:solidFill>
              </a:rPr>
              <a:t> minimal 50 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1079500" lvl="5" indent="0">
              <a:buFont typeface="Wingdings 2"/>
              <a:buNone/>
              <a:tabLst>
                <a:tab pos="3027363" algn="l"/>
              </a:tabLst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1079500" lvl="5" indent="0">
              <a:buFont typeface="Wingdings 2"/>
              <a:buNone/>
              <a:tabLst>
                <a:tab pos="3027363" algn="l"/>
              </a:tabLst>
              <a:defRPr/>
            </a:pPr>
            <a:r>
              <a:rPr lang="en-US" sz="3200" dirty="0" smtClean="0"/>
              <a:t>	&lt;50 </a:t>
            </a:r>
            <a:r>
              <a:rPr lang="en-US" sz="3200" dirty="0" err="1" smtClean="0"/>
              <a:t>th</a:t>
            </a:r>
            <a:endParaRPr lang="en-US" sz="3200" dirty="0" smtClean="0"/>
          </a:p>
          <a:p>
            <a:pPr marL="511175" lvl="5" indent="0">
              <a:buFont typeface="Wingdings 2"/>
              <a:buNone/>
              <a:tabLst>
                <a:tab pos="3027363" algn="l"/>
              </a:tabLst>
              <a:defRPr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511175" lvl="5" indent="0">
              <a:buFont typeface="Wingdings 2"/>
              <a:buNone/>
              <a:tabLst>
                <a:tab pos="3027363" algn="l"/>
              </a:tabLst>
              <a:defRPr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511175" lvl="5" indent="0">
              <a:buFont typeface="Wingdings 2"/>
              <a:buNone/>
              <a:tabLst>
                <a:tab pos="3027363" algn="l"/>
              </a:tabLst>
              <a:defRPr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511175" lvl="5" indent="0">
              <a:buFont typeface="Wingdings 2"/>
              <a:buNone/>
              <a:tabLst>
                <a:tab pos="3027363" algn="l"/>
              </a:tabLst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Catt: CPNS </a:t>
            </a:r>
            <a:r>
              <a:rPr lang="en-US" sz="1400" dirty="0" err="1" smtClean="0">
                <a:solidFill>
                  <a:srgbClr val="FF0000"/>
                </a:solidFill>
              </a:rPr>
              <a:t>untuk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Tewas</a:t>
            </a:r>
            <a:r>
              <a:rPr lang="en-US" sz="1400" dirty="0" smtClean="0">
                <a:solidFill>
                  <a:srgbClr val="FF0000"/>
                </a:solidFill>
              </a:rPr>
              <a:t>   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" name="Elbow Connector 29"/>
          <p:cNvCxnSpPr/>
          <p:nvPr/>
        </p:nvCxnSpPr>
        <p:spPr>
          <a:xfrm flipV="1">
            <a:off x="4800600" y="2171700"/>
            <a:ext cx="533400" cy="115491"/>
          </a:xfrm>
          <a:prstGeom prst="bentConnector3">
            <a:avLst>
              <a:gd name="adj1" fmla="val -210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10200" y="2057400"/>
            <a:ext cx="1219200" cy="2274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MK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>20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TH</a:t>
            </a:r>
          </a:p>
        </p:txBody>
      </p:sp>
      <p:cxnSp>
        <p:nvCxnSpPr>
          <p:cNvPr id="16" name="Elbow Connector 29"/>
          <p:cNvCxnSpPr/>
          <p:nvPr/>
        </p:nvCxnSpPr>
        <p:spPr>
          <a:xfrm>
            <a:off x="4800600" y="2286000"/>
            <a:ext cx="533400" cy="342900"/>
          </a:xfrm>
          <a:prstGeom prst="bentConnector3">
            <a:avLst>
              <a:gd name="adj1" fmla="val -42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03850" y="2514600"/>
            <a:ext cx="11430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MK 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>10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 TH</a:t>
            </a:r>
          </a:p>
        </p:txBody>
      </p:sp>
      <p:cxnSp>
        <p:nvCxnSpPr>
          <p:cNvPr id="22" name="Elbow Connector 29"/>
          <p:cNvCxnSpPr/>
          <p:nvPr/>
        </p:nvCxnSpPr>
        <p:spPr>
          <a:xfrm flipV="1">
            <a:off x="6705600" y="2170510"/>
            <a:ext cx="457200" cy="1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29"/>
          <p:cNvCxnSpPr/>
          <p:nvPr/>
        </p:nvCxnSpPr>
        <p:spPr>
          <a:xfrm>
            <a:off x="6629400" y="2628900"/>
            <a:ext cx="533400" cy="228600"/>
          </a:xfrm>
          <a:prstGeom prst="bentConnector3">
            <a:avLst>
              <a:gd name="adj1" fmla="val -210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91375" y="1943100"/>
            <a:ext cx="1600200" cy="2964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Pemberhentian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 Non BUP</a:t>
            </a:r>
          </a:p>
        </p:txBody>
      </p:sp>
      <p:cxnSp>
        <p:nvCxnSpPr>
          <p:cNvPr id="29" name="Elbow Connector 29"/>
          <p:cNvCxnSpPr/>
          <p:nvPr/>
        </p:nvCxnSpPr>
        <p:spPr>
          <a:xfrm flipV="1">
            <a:off x="6629400" y="2514600"/>
            <a:ext cx="533400" cy="114300"/>
          </a:xfrm>
          <a:prstGeom prst="bentConnector3">
            <a:avLst>
              <a:gd name="adj1" fmla="val -210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89788" y="2400300"/>
            <a:ext cx="16002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BUP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00900" y="2728913"/>
            <a:ext cx="1600200" cy="25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Reorganisasi</a:t>
            </a: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34" name="Elbow Connector 29"/>
          <p:cNvCxnSpPr/>
          <p:nvPr/>
        </p:nvCxnSpPr>
        <p:spPr>
          <a:xfrm flipV="1">
            <a:off x="4800600" y="3200401"/>
            <a:ext cx="603250" cy="117872"/>
          </a:xfrm>
          <a:prstGeom prst="bentConnector3">
            <a:avLst>
              <a:gd name="adj1" fmla="val -147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Elbow Connector 29"/>
          <p:cNvCxnSpPr/>
          <p:nvPr/>
        </p:nvCxnSpPr>
        <p:spPr>
          <a:xfrm rot="16200000" flipH="1">
            <a:off x="4830961" y="3287912"/>
            <a:ext cx="396478" cy="457200"/>
          </a:xfrm>
          <a:prstGeom prst="bentConnector3">
            <a:avLst>
              <a:gd name="adj1" fmla="val 10087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10200" y="3086100"/>
            <a:ext cx="12954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MK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&gt;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>4 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TH</a:t>
            </a:r>
          </a:p>
        </p:txBody>
      </p:sp>
      <p:cxnSp>
        <p:nvCxnSpPr>
          <p:cNvPr id="40" name="Elbow Connector 29"/>
          <p:cNvCxnSpPr/>
          <p:nvPr/>
        </p:nvCxnSpPr>
        <p:spPr>
          <a:xfrm flipV="1">
            <a:off x="6781800" y="3195637"/>
            <a:ext cx="409575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15188" y="3082529"/>
            <a:ext cx="1600200" cy="25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UZUR Non </a:t>
            </a: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Dinas</a:t>
            </a: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3600450"/>
            <a:ext cx="1219200" cy="285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MK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&lt;</a:t>
            </a:r>
            <a:r>
              <a:rPr lang="en-US" dirty="0">
                <a:solidFill>
                  <a:srgbClr val="002060"/>
                </a:solidFill>
                <a:latin typeface="Bookman Old Style" pitchFamily="18" charset="0"/>
              </a:rPr>
              <a:t>4</a:t>
            </a:r>
            <a:r>
              <a:rPr lang="en-US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TH</a:t>
            </a:r>
          </a:p>
        </p:txBody>
      </p:sp>
      <p:cxnSp>
        <p:nvCxnSpPr>
          <p:cNvPr id="43" name="Elbow Connector 29"/>
          <p:cNvCxnSpPr/>
          <p:nvPr/>
        </p:nvCxnSpPr>
        <p:spPr>
          <a:xfrm>
            <a:off x="6591300" y="3536156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215188" y="3427810"/>
            <a:ext cx="1624012" cy="286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UZUR </a:t>
            </a: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karena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Dinas</a:t>
            </a: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15188" y="3795713"/>
            <a:ext cx="1600200" cy="25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MD, </a:t>
            </a: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Tewas</a:t>
            </a:r>
            <a:r>
              <a:rPr lang="en-US" sz="1200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Bookman Old Style" pitchFamily="18" charset="0"/>
              </a:rPr>
              <a:t>Hilang</a:t>
            </a:r>
            <a:endParaRPr lang="en-US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49" name="Elbow Connector 29"/>
          <p:cNvCxnSpPr/>
          <p:nvPr/>
        </p:nvCxnSpPr>
        <p:spPr>
          <a:xfrm>
            <a:off x="6629401" y="3543300"/>
            <a:ext cx="568325" cy="341710"/>
          </a:xfrm>
          <a:prstGeom prst="bentConnector3">
            <a:avLst>
              <a:gd name="adj1" fmla="val -5208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65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77248">
            <a:off x="457200" y="205978"/>
            <a:ext cx="3962400" cy="7655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PERSYARATAN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28750"/>
          </a:xfrm>
        </p:spPr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endParaRPr lang="en-US" dirty="0" smtClean="0"/>
          </a:p>
          <a:p>
            <a:r>
              <a:rPr lang="en-US" dirty="0" smtClean="0"/>
              <a:t>DPCP</a:t>
            </a:r>
          </a:p>
          <a:p>
            <a:r>
              <a:rPr lang="en-US" dirty="0" smtClean="0"/>
              <a:t>Super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dipenjara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80035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+"/>
            </a:pPr>
            <a:r>
              <a:rPr lang="en-US" sz="2800" b="1" dirty="0" smtClean="0">
                <a:solidFill>
                  <a:schemeClr val="accent1"/>
                </a:solidFill>
              </a:rPr>
              <a:t> SKP </a:t>
            </a:r>
            <a:r>
              <a:rPr lang="en-US" sz="2800" b="1" dirty="0" err="1" smtClean="0">
                <a:solidFill>
                  <a:schemeClr val="accent1"/>
                </a:solidFill>
              </a:rPr>
              <a:t>baik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Super </a:t>
            </a:r>
            <a:r>
              <a:rPr lang="en-US" sz="2800" b="1" dirty="0" err="1" smtClean="0">
                <a:solidFill>
                  <a:schemeClr val="accent1"/>
                </a:solidFill>
              </a:rPr>
              <a:t>hukdis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tk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sedang</a:t>
            </a:r>
            <a:r>
              <a:rPr lang="en-US" sz="2800" b="1" dirty="0" smtClean="0">
                <a:solidFill>
                  <a:schemeClr val="accent1"/>
                </a:solidFill>
              </a:rPr>
              <a:t>/ </a:t>
            </a:r>
            <a:r>
              <a:rPr lang="en-US" sz="2800" b="1" dirty="0" err="1" smtClean="0">
                <a:solidFill>
                  <a:schemeClr val="accent1"/>
                </a:solidFill>
              </a:rPr>
              <a:t>berat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>
              <a:buFont typeface="Calibri" pitchFamily="34" charset="0"/>
              <a:buChar char="+"/>
            </a:pP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Surat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kematian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867400" y="3943350"/>
            <a:ext cx="2971800" cy="971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trust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7195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Permohonan</a:t>
            </a:r>
            <a:r>
              <a:rPr lang="en-US" sz="2400" b="1" dirty="0" smtClean="0">
                <a:solidFill>
                  <a:srgbClr val="7030A0"/>
                </a:solidFill>
              </a:rPr>
              <a:t> APS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Persetujuan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dari</a:t>
            </a:r>
            <a:r>
              <a:rPr lang="en-US" sz="2400" b="1" dirty="0" smtClean="0">
                <a:solidFill>
                  <a:srgbClr val="7030A0"/>
                </a:solidFill>
              </a:rPr>
              <a:t> PPK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4495800" y="514350"/>
            <a:ext cx="4648200" cy="234315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lgerian" pitchFamily="82" charset="0"/>
              </a:rPr>
              <a:t>PPO?</a:t>
            </a:r>
            <a:endParaRPr lang="en-US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857250"/>
            <a:ext cx="8382000" cy="365521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3600" i="1" dirty="0" smtClean="0"/>
              <a:t>“</a:t>
            </a:r>
            <a:r>
              <a:rPr lang="en-US" sz="3600" i="1" dirty="0" err="1" smtClean="0"/>
              <a:t>Pemberian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Pensiun</a:t>
            </a:r>
            <a:r>
              <a:rPr lang="en-US" sz="3600" i="1" dirty="0" smtClean="0"/>
              <a:t> PNS &amp; </a:t>
            </a:r>
            <a:r>
              <a:rPr lang="en-US" sz="3600" i="1" dirty="0" err="1" smtClean="0"/>
              <a:t>Pensiun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Janda</a:t>
            </a:r>
            <a:r>
              <a:rPr lang="en-US" sz="3600" i="1" dirty="0" smtClean="0"/>
              <a:t>/</a:t>
            </a:r>
            <a:r>
              <a:rPr lang="en-US" sz="3600" i="1" dirty="0" err="1" smtClean="0"/>
              <a:t>Duda</a:t>
            </a:r>
            <a:r>
              <a:rPr lang="en-US" sz="3600" i="1" dirty="0" smtClean="0"/>
              <a:t> PNS </a:t>
            </a:r>
            <a:r>
              <a:rPr lang="en-US" sz="3600" i="1" dirty="0" err="1" smtClean="0"/>
              <a:t>ditetapkan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oleh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Presiden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atau</a:t>
            </a:r>
            <a:r>
              <a:rPr lang="en-US" sz="3600" i="1" dirty="0" smtClean="0"/>
              <a:t> PPK </a:t>
            </a:r>
            <a:r>
              <a:rPr lang="en-US" sz="3600" i="1" dirty="0" err="1" smtClean="0"/>
              <a:t>setelah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mendapat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Pertimbangan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Teknis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Kepala</a:t>
            </a:r>
            <a:r>
              <a:rPr lang="en-US" sz="3600" i="1" dirty="0" smtClean="0"/>
              <a:t> BKN”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 dirty="0" smtClean="0"/>
              <a:t> (Ps 306 PP 11 </a:t>
            </a:r>
            <a:r>
              <a:rPr lang="en-US" sz="3600" dirty="0" err="1" smtClean="0"/>
              <a:t>th</a:t>
            </a:r>
            <a:r>
              <a:rPr lang="en-US" sz="3600" dirty="0" smtClean="0"/>
              <a:t> 2017)</a:t>
            </a:r>
          </a:p>
          <a:p>
            <a:pPr eaLnBrk="1" hangingPunct="1"/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1372</Words>
  <Application>Microsoft Office PowerPoint</Application>
  <PresentationFormat>On-screen Show (16:9)</PresentationFormat>
  <Paragraphs>442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3_Office Theme</vt:lpstr>
      <vt:lpstr>4_Office Theme</vt:lpstr>
      <vt:lpstr>Slide 1</vt:lpstr>
      <vt:lpstr>DASAR HUKUM</vt:lpstr>
      <vt:lpstr>Slide 3</vt:lpstr>
      <vt:lpstr>PEMBERHENTIAN</vt:lpstr>
      <vt:lpstr>Slide 5</vt:lpstr>
      <vt:lpstr>Slide 6</vt:lpstr>
      <vt:lpstr>PEMBERHENTIAN DENGAN HAK PENSIUN (UU 11 TH 1969)</vt:lpstr>
      <vt:lpstr>PERSYARATAN</vt:lpstr>
      <vt:lpstr>Slide 9</vt:lpstr>
      <vt:lpstr>IV. PEMBERIAN/PENETAPAN PERTEK PENSIUN PNS DAN PENSIUN JANDA/DUDA</vt:lpstr>
      <vt:lpstr> PEGAWAI NEGERI SIPIL  YANG MENCAPAI BATAS USIA PENSIUN </vt:lpstr>
      <vt:lpstr>DATA  PERORANGAN  CALON  PENERIMA  PENSIUN  (DPCP)</vt:lpstr>
      <vt:lpstr>Slide 13</vt:lpstr>
      <vt:lpstr>Slide 14</vt:lpstr>
      <vt:lpstr>Slide 15</vt:lpstr>
      <vt:lpstr>3.   Alamat     </vt:lpstr>
      <vt:lpstr>     DPCP</vt:lpstr>
      <vt:lpstr>Slide 18</vt:lpstr>
      <vt:lpstr>Ket. Pribadi</vt:lpstr>
      <vt:lpstr>Ket. Keluarga: Trust BKD</vt:lpstr>
      <vt:lpstr>MASA KERJA</vt:lpstr>
      <vt:lpstr>Kasus Penting ?!?</vt:lpstr>
      <vt:lpstr>RUMUS UMUM</vt:lpstr>
      <vt:lpstr>MK gol dan MK pensiun </vt:lpstr>
      <vt:lpstr>MK gol dan MK pensiun </vt:lpstr>
      <vt:lpstr>Slide 26</vt:lpstr>
      <vt:lpstr>Slide 27</vt:lpstr>
      <vt:lpstr>SIMULASI</vt:lpstr>
      <vt:lpstr>PENGHITUNGNNYA</vt:lpstr>
      <vt:lpstr>Penjelasan :</vt:lpstr>
      <vt:lpstr>PERMASALAHAN</vt:lpstr>
      <vt:lpstr>Usul Perubahan data SAPK</vt:lpstr>
      <vt:lpstr>KPP</vt:lpstr>
      <vt:lpstr>Slide 34</vt:lpstr>
      <vt:lpstr>UU 11/1969</vt:lpstr>
      <vt:lpstr>UU 11/1969</vt:lpstr>
      <vt:lpstr>UU 11/1969</vt:lpstr>
      <vt:lpstr>Slide 38</vt:lpstr>
      <vt:lpstr>UU 11/1969</vt:lpstr>
      <vt:lpstr>Slide 40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A450L</dc:creator>
  <cp:lastModifiedBy>1</cp:lastModifiedBy>
  <cp:revision>251</cp:revision>
  <cp:lastPrinted>2017-02-07T01:36:01Z</cp:lastPrinted>
  <dcterms:created xsi:type="dcterms:W3CDTF">2016-09-14T03:10:49Z</dcterms:created>
  <dcterms:modified xsi:type="dcterms:W3CDTF">2019-04-29T01:59:57Z</dcterms:modified>
</cp:coreProperties>
</file>