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xlsx" ContentType="application/vnd.openxmlformats-officedocument.spreadsheetml.sheet"/>
  <Default Extension="emf" ContentType="image/x-em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1" r:id="rId3"/>
  </p:sldMasterIdLst>
  <p:notesMasterIdLst>
    <p:notesMasterId r:id="rId69"/>
  </p:notesMasterIdLst>
  <p:sldIdLst>
    <p:sldId id="258" r:id="rId4"/>
    <p:sldId id="522" r:id="rId5"/>
    <p:sldId id="550" r:id="rId6"/>
    <p:sldId id="593" r:id="rId7"/>
    <p:sldId id="572" r:id="rId8"/>
    <p:sldId id="573" r:id="rId9"/>
    <p:sldId id="539" r:id="rId10"/>
    <p:sldId id="540" r:id="rId11"/>
    <p:sldId id="567" r:id="rId12"/>
    <p:sldId id="568" r:id="rId13"/>
    <p:sldId id="569" r:id="rId14"/>
    <p:sldId id="570" r:id="rId15"/>
    <p:sldId id="595" r:id="rId16"/>
    <p:sldId id="428" r:id="rId17"/>
    <p:sldId id="596" r:id="rId18"/>
    <p:sldId id="597" r:id="rId19"/>
    <p:sldId id="579" r:id="rId20"/>
    <p:sldId id="480" r:id="rId21"/>
    <p:sldId id="580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560" r:id="rId31"/>
    <p:sldId id="561" r:id="rId32"/>
    <p:sldId id="589" r:id="rId33"/>
    <p:sldId id="590" r:id="rId34"/>
    <p:sldId id="591" r:id="rId35"/>
    <p:sldId id="494" r:id="rId36"/>
    <p:sldId id="495" r:id="rId37"/>
    <p:sldId id="496" r:id="rId38"/>
    <p:sldId id="562" r:id="rId39"/>
    <p:sldId id="598" r:id="rId40"/>
    <p:sldId id="599" r:id="rId41"/>
    <p:sldId id="600" r:id="rId42"/>
    <p:sldId id="601" r:id="rId43"/>
    <p:sldId id="602" r:id="rId44"/>
    <p:sldId id="603" r:id="rId45"/>
    <p:sldId id="604" r:id="rId46"/>
    <p:sldId id="605" r:id="rId47"/>
    <p:sldId id="606" r:id="rId48"/>
    <p:sldId id="607" r:id="rId49"/>
    <p:sldId id="608" r:id="rId50"/>
    <p:sldId id="609" r:id="rId51"/>
    <p:sldId id="610" r:id="rId52"/>
    <p:sldId id="614" r:id="rId53"/>
    <p:sldId id="615" r:id="rId54"/>
    <p:sldId id="616" r:id="rId55"/>
    <p:sldId id="617" r:id="rId56"/>
    <p:sldId id="624" r:id="rId57"/>
    <p:sldId id="625" r:id="rId58"/>
    <p:sldId id="637" r:id="rId59"/>
    <p:sldId id="638" r:id="rId60"/>
    <p:sldId id="639" r:id="rId61"/>
    <p:sldId id="629" r:id="rId62"/>
    <p:sldId id="630" r:id="rId63"/>
    <p:sldId id="631" r:id="rId64"/>
    <p:sldId id="632" r:id="rId65"/>
    <p:sldId id="640" r:id="rId66"/>
    <p:sldId id="641" r:id="rId67"/>
    <p:sldId id="294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F67"/>
    <a:srgbClr val="CDD130"/>
    <a:srgbClr val="222324"/>
    <a:srgbClr val="96212C"/>
    <a:srgbClr val="CB3236"/>
    <a:srgbClr val="B42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7" autoAdjust="0"/>
    <p:restoredTop sz="94737"/>
  </p:normalViewPr>
  <p:slideViewPr>
    <p:cSldViewPr snapToGrid="0">
      <p:cViewPr>
        <p:scale>
          <a:sx n="62" d="100"/>
          <a:sy n="62" d="100"/>
        </p:scale>
        <p:origin x="2536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notesMaster" Target="notesMasters/notesMaster1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70" Type="http://schemas.openxmlformats.org/officeDocument/2006/relationships/presProps" Target="presProps.xml"/><Relationship Id="rId71" Type="http://schemas.openxmlformats.org/officeDocument/2006/relationships/viewProps" Target="viewProps.xml"/><Relationship Id="rId72" Type="http://schemas.openxmlformats.org/officeDocument/2006/relationships/theme" Target="theme/theme1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73" Type="http://schemas.openxmlformats.org/officeDocument/2006/relationships/tableStyles" Target="tableStyles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4" Type="http://schemas.openxmlformats.org/officeDocument/2006/relationships/package" Target="../embeddings/Microsoft_Excel_Worksheet1.xlsx"/><Relationship Id="rId1" Type="http://schemas.microsoft.com/office/2011/relationships/chartStyle" Target="style1.xml"/><Relationship Id="rId2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D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881675913019665"/>
          <c:y val="0.0801397205588823"/>
          <c:w val="0.755622942808355"/>
          <c:h val="0.8426870668112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Sheet1!$B$7</c:f>
              <c:strCache>
                <c:ptCount val="1"/>
                <c:pt idx="0">
                  <c:v>Indonesia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dLbls>
            <c:dLbl>
              <c:idx val="9"/>
              <c:layout/>
              <c:tx>
                <c:rich>
                  <a:bodyPr/>
                  <a:lstStyle/>
                  <a:p>
                    <a:fld id="{1D627C75-C3DF-8346-8D26-9106186A7354}" type="SERIESNAME">
                      <a:rPr lang="en-US" sz="1200"/>
                      <a:pPr/>
                      <a:t>[SERIES NAME]</a:t>
                    </a:fld>
                    <a:r>
                      <a:rPr lang="en-US" sz="1200" baseline="0" dirty="0"/>
                      <a:t>, </a:t>
                    </a:r>
                    <a:fld id="{5445EC6A-4E7F-D943-BDA2-0435152CD4DB}" type="VALUE">
                      <a:rPr lang="en-US" sz="1200" baseline="0"/>
                      <a:pPr/>
                      <a:t>[VALUE]</a:t>
                    </a:fld>
                    <a:endParaRPr lang="en-US" sz="1200" baseline="0" dirty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9B8-43AE-869F-2666970859A1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Sheet1!$C$6:$L$6</c:f>
              <c:numCache>
                <c:formatCode>General</c:formatCode>
                <c:ptCount val="10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  <c:pt idx="6">
                  <c:v>2016.0</c:v>
                </c:pt>
                <c:pt idx="7">
                  <c:v>2017.0</c:v>
                </c:pt>
                <c:pt idx="8">
                  <c:v>2018.0</c:v>
                </c:pt>
                <c:pt idx="9">
                  <c:v>2019.0</c:v>
                </c:pt>
              </c:numCache>
            </c:numRef>
          </c:cat>
          <c:val>
            <c:numRef>
              <c:f>Sheet1!$C$7:$L$7</c:f>
              <c:numCache>
                <c:formatCode>0.00</c:formatCode>
                <c:ptCount val="10"/>
                <c:pt idx="0">
                  <c:v>36.84210586547852</c:v>
                </c:pt>
                <c:pt idx="1">
                  <c:v>39.33649444580077</c:v>
                </c:pt>
                <c:pt idx="2">
                  <c:v>43.60189437866199</c:v>
                </c:pt>
                <c:pt idx="3">
                  <c:v>46.445499420166</c:v>
                </c:pt>
                <c:pt idx="4">
                  <c:v>50.0</c:v>
                </c:pt>
                <c:pt idx="5">
                  <c:v>46.63461685180629</c:v>
                </c:pt>
                <c:pt idx="6">
                  <c:v>50.0</c:v>
                </c:pt>
                <c:pt idx="7">
                  <c:v>51.92307662963864</c:v>
                </c:pt>
                <c:pt idx="8">
                  <c:v>49.03845977783202</c:v>
                </c:pt>
                <c:pt idx="9">
                  <c:v>51.4423065185547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9B8-43AE-869F-2666970859A1}"/>
            </c:ext>
          </c:extLst>
        </c:ser>
        <c:ser>
          <c:idx val="1"/>
          <c:order val="1"/>
          <c:tx>
            <c:strRef>
              <c:f>Sheet1!$B$8</c:f>
              <c:strCache>
                <c:ptCount val="1"/>
                <c:pt idx="0">
                  <c:v>Singapore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9"/>
              <c:layout/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9B8-43AE-869F-2666970859A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Sheet1!$C$6:$L$6</c:f>
              <c:numCache>
                <c:formatCode>General</c:formatCode>
                <c:ptCount val="10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  <c:pt idx="6">
                  <c:v>2016.0</c:v>
                </c:pt>
                <c:pt idx="7">
                  <c:v>2017.0</c:v>
                </c:pt>
                <c:pt idx="8">
                  <c:v>2018.0</c:v>
                </c:pt>
                <c:pt idx="9">
                  <c:v>2019.0</c:v>
                </c:pt>
              </c:numCache>
            </c:numRef>
          </c:cat>
          <c:val>
            <c:numRef>
              <c:f>Sheet1!$C$8:$L$8</c:f>
              <c:numCache>
                <c:formatCode>0.00</c:formatCode>
                <c:ptCount val="10"/>
                <c:pt idx="0">
                  <c:v>98.08612060546876</c:v>
                </c:pt>
                <c:pt idx="1">
                  <c:v>96.68246459960935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99.5192337036133</c:v>
                </c:pt>
                <c:pt idx="8">
                  <c:v>99.5192337036133</c:v>
                </c:pt>
                <c:pt idx="9">
                  <c:v>100.0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9B8-43AE-869F-2666970859A1}"/>
            </c:ext>
          </c:extLst>
        </c:ser>
        <c:ser>
          <c:idx val="2"/>
          <c:order val="2"/>
          <c:tx>
            <c:strRef>
              <c:f>Sheet1!$B$9</c:f>
              <c:strCache>
                <c:ptCount val="1"/>
                <c:pt idx="0">
                  <c:v>Brunei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9"/>
              <c:layout/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9B8-43AE-869F-2666970859A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Sheet1!$C$6:$L$6</c:f>
              <c:numCache>
                <c:formatCode>General</c:formatCode>
                <c:ptCount val="10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  <c:pt idx="6">
                  <c:v>2016.0</c:v>
                </c:pt>
                <c:pt idx="7">
                  <c:v>2017.0</c:v>
                </c:pt>
                <c:pt idx="8">
                  <c:v>2018.0</c:v>
                </c:pt>
                <c:pt idx="9">
                  <c:v>2019.0</c:v>
                </c:pt>
              </c:numCache>
            </c:numRef>
          </c:cat>
          <c:val>
            <c:numRef>
              <c:f>Sheet1!$C$9:$L$9</c:f>
              <c:numCache>
                <c:formatCode>0.00</c:formatCode>
                <c:ptCount val="10"/>
                <c:pt idx="0">
                  <c:v>82.2966537475586</c:v>
                </c:pt>
                <c:pt idx="1">
                  <c:v>84.36019134521484</c:v>
                </c:pt>
                <c:pt idx="2">
                  <c:v>84.83412170410156</c:v>
                </c:pt>
                <c:pt idx="3">
                  <c:v>82.4644546508789</c:v>
                </c:pt>
                <c:pt idx="4">
                  <c:v>79.8076934814454</c:v>
                </c:pt>
                <c:pt idx="5">
                  <c:v>76.92308044433596</c:v>
                </c:pt>
                <c:pt idx="6">
                  <c:v>71.15384674072212</c:v>
                </c:pt>
                <c:pt idx="7">
                  <c:v>75.48076629638668</c:v>
                </c:pt>
                <c:pt idx="8">
                  <c:v>74.03845977783203</c:v>
                </c:pt>
                <c:pt idx="9">
                  <c:v>73.07691955566405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A9B8-43AE-869F-2666970859A1}"/>
            </c:ext>
          </c:extLst>
        </c:ser>
        <c:ser>
          <c:idx val="3"/>
          <c:order val="3"/>
          <c:tx>
            <c:strRef>
              <c:f>Sheet1!$B$10</c:f>
              <c:strCache>
                <c:ptCount val="1"/>
                <c:pt idx="0">
                  <c:v>Malaysia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dLbl>
              <c:idx val="9"/>
              <c:layout>
                <c:manualLayout>
                  <c:x val="0.0"/>
                  <c:y val="-0.0432468396540253"/>
                </c:manualLayout>
              </c:layout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9B8-43AE-869F-2666970859A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Sheet1!$C$6:$L$6</c:f>
              <c:numCache>
                <c:formatCode>General</c:formatCode>
                <c:ptCount val="10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  <c:pt idx="6">
                  <c:v>2016.0</c:v>
                </c:pt>
                <c:pt idx="7">
                  <c:v>2017.0</c:v>
                </c:pt>
                <c:pt idx="8">
                  <c:v>2018.0</c:v>
                </c:pt>
                <c:pt idx="9">
                  <c:v>2019.0</c:v>
                </c:pt>
              </c:numCache>
            </c:numRef>
          </c:cat>
          <c:val>
            <c:numRef>
              <c:f>Sheet1!$C$10:$L$10</c:f>
              <c:numCache>
                <c:formatCode>0.00</c:formatCode>
                <c:ptCount val="10"/>
                <c:pt idx="0">
                  <c:v>70.33493041992185</c:v>
                </c:pt>
                <c:pt idx="1">
                  <c:v>71.09004974365234</c:v>
                </c:pt>
                <c:pt idx="2">
                  <c:v>70.14218139648308</c:v>
                </c:pt>
                <c:pt idx="3">
                  <c:v>73.459716796875</c:v>
                </c:pt>
                <c:pt idx="4">
                  <c:v>75.961540222168</c:v>
                </c:pt>
                <c:pt idx="5">
                  <c:v>74.03845977783203</c:v>
                </c:pt>
                <c:pt idx="6">
                  <c:v>75.48076629638668</c:v>
                </c:pt>
                <c:pt idx="7">
                  <c:v>74.5192337036133</c:v>
                </c:pt>
                <c:pt idx="8">
                  <c:v>74.5192337036133</c:v>
                </c:pt>
                <c:pt idx="9">
                  <c:v>73.5576934814454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A9B8-43AE-869F-2666970859A1}"/>
            </c:ext>
          </c:extLst>
        </c:ser>
        <c:ser>
          <c:idx val="4"/>
          <c:order val="4"/>
          <c:tx>
            <c:strRef>
              <c:f>Sheet1!$B$11</c:f>
              <c:strCache>
                <c:ptCount val="1"/>
                <c:pt idx="0">
                  <c:v>Thailand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9"/>
              <c:layout/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9B8-43AE-869F-2666970859A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Sheet1!$C$6:$L$6</c:f>
              <c:numCache>
                <c:formatCode>General</c:formatCode>
                <c:ptCount val="10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  <c:pt idx="6">
                  <c:v>2016.0</c:v>
                </c:pt>
                <c:pt idx="7">
                  <c:v>2017.0</c:v>
                </c:pt>
                <c:pt idx="8">
                  <c:v>2018.0</c:v>
                </c:pt>
                <c:pt idx="9">
                  <c:v>2019.0</c:v>
                </c:pt>
              </c:numCache>
            </c:numRef>
          </c:cat>
          <c:val>
            <c:numRef>
              <c:f>Sheet1!$C$11:$L$11</c:f>
              <c:numCache>
                <c:formatCode>0.00</c:formatCode>
                <c:ptCount val="10"/>
                <c:pt idx="0">
                  <c:v>56.45933151245117</c:v>
                </c:pt>
                <c:pt idx="1">
                  <c:v>56.3981056213379</c:v>
                </c:pt>
                <c:pt idx="2">
                  <c:v>58.76777267456055</c:v>
                </c:pt>
                <c:pt idx="3">
                  <c:v>58.29383850097656</c:v>
                </c:pt>
                <c:pt idx="4">
                  <c:v>61.53845977783202</c:v>
                </c:pt>
                <c:pt idx="5">
                  <c:v>63.46154022216797</c:v>
                </c:pt>
                <c:pt idx="6">
                  <c:v>60.09615325927735</c:v>
                </c:pt>
                <c:pt idx="7">
                  <c:v>59.61538314819336</c:v>
                </c:pt>
                <c:pt idx="8">
                  <c:v>59.13461685180634</c:v>
                </c:pt>
                <c:pt idx="9">
                  <c:v>60.57692337036133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A9B8-43AE-869F-2666970859A1}"/>
            </c:ext>
          </c:extLst>
        </c:ser>
        <c:ser>
          <c:idx val="5"/>
          <c:order val="5"/>
          <c:tx>
            <c:strRef>
              <c:f>Sheet1!$B$12</c:f>
              <c:strCache>
                <c:ptCount val="1"/>
                <c:pt idx="0">
                  <c:v>Vietnam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9"/>
              <c:layout/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9B8-43AE-869F-2666970859A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Sheet1!$C$6:$L$6</c:f>
              <c:numCache>
                <c:formatCode>General</c:formatCode>
                <c:ptCount val="10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  <c:pt idx="6">
                  <c:v>2016.0</c:v>
                </c:pt>
                <c:pt idx="7">
                  <c:v>2017.0</c:v>
                </c:pt>
                <c:pt idx="8">
                  <c:v>2018.0</c:v>
                </c:pt>
                <c:pt idx="9">
                  <c:v>2019.0</c:v>
                </c:pt>
              </c:numCache>
            </c:numRef>
          </c:cat>
          <c:val>
            <c:numRef>
              <c:f>Sheet1!$C$12:$L$12</c:f>
              <c:numCache>
                <c:formatCode>0.00</c:formatCode>
                <c:ptCount val="10"/>
                <c:pt idx="0">
                  <c:v>28.70813369750972</c:v>
                </c:pt>
                <c:pt idx="1">
                  <c:v>30.33175277709961</c:v>
                </c:pt>
                <c:pt idx="2">
                  <c:v>27.96208572387695</c:v>
                </c:pt>
                <c:pt idx="3">
                  <c:v>28.43601989746092</c:v>
                </c:pt>
                <c:pt idx="4">
                  <c:v>30.76922988891564</c:v>
                </c:pt>
                <c:pt idx="5">
                  <c:v>35.57692337036133</c:v>
                </c:pt>
                <c:pt idx="6">
                  <c:v>35.09615325927735</c:v>
                </c:pt>
                <c:pt idx="7">
                  <c:v>36.53845977783202</c:v>
                </c:pt>
                <c:pt idx="8">
                  <c:v>37.5</c:v>
                </c:pt>
                <c:pt idx="9">
                  <c:v>41.82692337036133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A9B8-43AE-869F-2666970859A1}"/>
            </c:ext>
          </c:extLst>
        </c:ser>
        <c:ser>
          <c:idx val="6"/>
          <c:order val="6"/>
          <c:tx>
            <c:strRef>
              <c:f>Sheet1!$B$13</c:f>
              <c:strCache>
                <c:ptCount val="1"/>
                <c:pt idx="0">
                  <c:v>Philippines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dLbls>
            <c:dLbl>
              <c:idx val="9"/>
              <c:layout/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9B8-43AE-869F-2666970859A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Sheet1!$C$6:$L$6</c:f>
              <c:numCache>
                <c:formatCode>General</c:formatCode>
                <c:ptCount val="10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  <c:pt idx="6">
                  <c:v>2016.0</c:v>
                </c:pt>
                <c:pt idx="7">
                  <c:v>2017.0</c:v>
                </c:pt>
                <c:pt idx="8">
                  <c:v>2018.0</c:v>
                </c:pt>
                <c:pt idx="9">
                  <c:v>2019.0</c:v>
                </c:pt>
              </c:numCache>
            </c:numRef>
          </c:cat>
          <c:val>
            <c:numRef>
              <c:f>Sheet1!$C$13:$L$13</c:f>
              <c:numCache>
                <c:formatCode>0.00</c:formatCode>
                <c:ptCount val="10"/>
                <c:pt idx="0">
                  <c:v>44.97607803344724</c:v>
                </c:pt>
                <c:pt idx="1">
                  <c:v>43.60189437866199</c:v>
                </c:pt>
                <c:pt idx="2">
                  <c:v>51.65876770019531</c:v>
                </c:pt>
                <c:pt idx="3">
                  <c:v>50.23696517944335</c:v>
                </c:pt>
                <c:pt idx="4">
                  <c:v>52.40384674072259</c:v>
                </c:pt>
                <c:pt idx="5">
                  <c:v>52.40384674072259</c:v>
                </c:pt>
                <c:pt idx="6">
                  <c:v>53.84615325927734</c:v>
                </c:pt>
                <c:pt idx="7">
                  <c:v>55.76922988891602</c:v>
                </c:pt>
                <c:pt idx="8">
                  <c:v>53.84615325927734</c:v>
                </c:pt>
                <c:pt idx="9">
                  <c:v>55.28845977783202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9B8-43AE-869F-2666970859A1}"/>
            </c:ext>
          </c:extLst>
        </c:ser>
        <c:ser>
          <c:idx val="7"/>
          <c:order val="7"/>
          <c:tx>
            <c:strRef>
              <c:f>Sheet1!$B$14</c:f>
              <c:strCache>
                <c:ptCount val="1"/>
                <c:pt idx="0">
                  <c:v>Myanmar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dLbls>
            <c:dLbl>
              <c:idx val="9"/>
              <c:layout/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A9B8-43AE-869F-2666970859A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Sheet1!$C$6:$L$6</c:f>
              <c:numCache>
                <c:formatCode>General</c:formatCode>
                <c:ptCount val="10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  <c:pt idx="4">
                  <c:v>2014.0</c:v>
                </c:pt>
                <c:pt idx="5">
                  <c:v>2015.0</c:v>
                </c:pt>
                <c:pt idx="6">
                  <c:v>2016.0</c:v>
                </c:pt>
                <c:pt idx="7">
                  <c:v>2017.0</c:v>
                </c:pt>
                <c:pt idx="8">
                  <c:v>2018.0</c:v>
                </c:pt>
                <c:pt idx="9">
                  <c:v>2019.0</c:v>
                </c:pt>
              </c:numCache>
            </c:numRef>
          </c:cat>
          <c:val>
            <c:numRef>
              <c:f>Sheet1!$C$14:$L$14</c:f>
              <c:numCache>
                <c:formatCode>0.00</c:formatCode>
                <c:ptCount val="10"/>
                <c:pt idx="0">
                  <c:v>0.956937789916992</c:v>
                </c:pt>
                <c:pt idx="1">
                  <c:v>1.421800971031189</c:v>
                </c:pt>
                <c:pt idx="2">
                  <c:v>2.369668245315552</c:v>
                </c:pt>
                <c:pt idx="3">
                  <c:v>5.21327018737793</c:v>
                </c:pt>
                <c:pt idx="4">
                  <c:v>6.25</c:v>
                </c:pt>
                <c:pt idx="5">
                  <c:v>8.65384578704834</c:v>
                </c:pt>
                <c:pt idx="6">
                  <c:v>18.75</c:v>
                </c:pt>
                <c:pt idx="7">
                  <c:v>19.23077011108398</c:v>
                </c:pt>
                <c:pt idx="8">
                  <c:v>23.07692337036118</c:v>
                </c:pt>
                <c:pt idx="9">
                  <c:v>21.63461494445801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F-A9B8-43AE-869F-266697085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35115280"/>
        <c:axId val="-2125692672"/>
      </c:lineChart>
      <c:catAx>
        <c:axId val="-213511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5692672"/>
        <c:crosses val="autoZero"/>
        <c:auto val="1"/>
        <c:lblAlgn val="ctr"/>
        <c:lblOffset val="100"/>
        <c:noMultiLvlLbl val="0"/>
      </c:catAx>
      <c:valAx>
        <c:axId val="-2125692672"/>
        <c:scaling>
          <c:orientation val="minMax"/>
          <c:max val="100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Rank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0"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35115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8B81D2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209FD4-BDE2-E842-A3A2-BBA72CD91BCF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808330-8D5B-F548-A147-0E469F1BD2A8}">
      <dgm:prSet phldrT="[Text]"/>
      <dgm:spPr/>
      <dgm:t>
        <a:bodyPr/>
        <a:lstStyle/>
        <a:p>
          <a:r>
            <a:rPr lang="en-US" dirty="0" smtClean="0"/>
            <a:t>1. </a:t>
          </a:r>
          <a:r>
            <a:rPr lang="en-US" dirty="0" err="1" smtClean="0"/>
            <a:t>Peran</a:t>
          </a:r>
          <a:r>
            <a:rPr lang="en-US" baseline="0" dirty="0" smtClean="0"/>
            <a:t> </a:t>
          </a:r>
          <a:r>
            <a:rPr lang="en-US" baseline="0" dirty="0" err="1" smtClean="0"/>
            <a:t>dan</a:t>
          </a:r>
          <a:r>
            <a:rPr lang="en-US" baseline="0" dirty="0" smtClean="0"/>
            <a:t> </a:t>
          </a:r>
          <a:r>
            <a:rPr lang="en-US" baseline="0" dirty="0" err="1" smtClean="0"/>
            <a:t>Tugas</a:t>
          </a:r>
          <a:r>
            <a:rPr lang="en-US" baseline="0" dirty="0" smtClean="0"/>
            <a:t> JF </a:t>
          </a:r>
          <a:r>
            <a:rPr lang="en-US" baseline="0" dirty="0" err="1" smtClean="0"/>
            <a:t>Analis</a:t>
          </a:r>
          <a:r>
            <a:rPr lang="en-US" baseline="0" dirty="0" smtClean="0"/>
            <a:t> </a:t>
          </a:r>
          <a:r>
            <a:rPr lang="en-US" baseline="0" dirty="0" err="1" smtClean="0"/>
            <a:t>Kebijakan</a:t>
          </a:r>
          <a:r>
            <a:rPr lang="en-US" baseline="0" dirty="0" smtClean="0"/>
            <a:t> </a:t>
          </a:r>
          <a:endParaRPr lang="en-US" dirty="0"/>
        </a:p>
      </dgm:t>
    </dgm:pt>
    <dgm:pt modelId="{50046407-3702-A647-BA65-5DC9825F6E66}" type="parTrans" cxnId="{0455EF67-B131-CF40-B8BB-87225FAA9A15}">
      <dgm:prSet/>
      <dgm:spPr/>
      <dgm:t>
        <a:bodyPr/>
        <a:lstStyle/>
        <a:p>
          <a:endParaRPr lang="en-US"/>
        </a:p>
      </dgm:t>
    </dgm:pt>
    <dgm:pt modelId="{6FEC4BE7-8F26-B84C-A9CE-A3936927C92A}" type="sibTrans" cxnId="{0455EF67-B131-CF40-B8BB-87225FAA9A15}">
      <dgm:prSet/>
      <dgm:spPr/>
      <dgm:t>
        <a:bodyPr/>
        <a:lstStyle/>
        <a:p>
          <a:endParaRPr lang="en-US"/>
        </a:p>
      </dgm:t>
    </dgm:pt>
    <dgm:pt modelId="{B4DB1E05-179E-054D-8308-0114D66B2B09}">
      <dgm:prSet phldrT="[Text]"/>
      <dgm:spPr/>
      <dgm:t>
        <a:bodyPr/>
        <a:lstStyle/>
        <a:p>
          <a:r>
            <a:rPr lang="en-US" dirty="0" smtClean="0"/>
            <a:t>2. </a:t>
          </a:r>
          <a:r>
            <a:rPr lang="en-US" dirty="0" err="1" smtClean="0"/>
            <a:t>Kebijakan</a:t>
          </a:r>
          <a:r>
            <a:rPr lang="en-US" baseline="0" dirty="0" smtClean="0"/>
            <a:t> </a:t>
          </a:r>
          <a:r>
            <a:rPr lang="en-US" baseline="0" dirty="0" err="1" smtClean="0"/>
            <a:t>Pembinaan</a:t>
          </a:r>
          <a:r>
            <a:rPr lang="en-US" baseline="0" dirty="0" smtClean="0"/>
            <a:t> JF </a:t>
          </a:r>
          <a:r>
            <a:rPr lang="en-US" baseline="0" dirty="0" err="1" smtClean="0"/>
            <a:t>Analis</a:t>
          </a:r>
          <a:r>
            <a:rPr lang="en-US" baseline="0" dirty="0" smtClean="0"/>
            <a:t> </a:t>
          </a:r>
          <a:r>
            <a:rPr lang="en-US" baseline="0" dirty="0" err="1" smtClean="0"/>
            <a:t>Kebijakan</a:t>
          </a:r>
          <a:endParaRPr lang="en-US" dirty="0"/>
        </a:p>
      </dgm:t>
    </dgm:pt>
    <dgm:pt modelId="{BABD18A7-7FC1-194F-836C-F08BEAA7EC2D}" type="parTrans" cxnId="{C927BD68-1B9D-E54D-8736-353A6594AC1F}">
      <dgm:prSet/>
      <dgm:spPr/>
      <dgm:t>
        <a:bodyPr/>
        <a:lstStyle/>
        <a:p>
          <a:endParaRPr lang="en-US"/>
        </a:p>
      </dgm:t>
    </dgm:pt>
    <dgm:pt modelId="{BADE3BAD-9CDF-6647-AFBB-72E3A78D1AE1}" type="sibTrans" cxnId="{C927BD68-1B9D-E54D-8736-353A6594AC1F}">
      <dgm:prSet/>
      <dgm:spPr/>
      <dgm:t>
        <a:bodyPr/>
        <a:lstStyle/>
        <a:p>
          <a:endParaRPr lang="en-US"/>
        </a:p>
      </dgm:t>
    </dgm:pt>
    <dgm:pt modelId="{D42F2902-AC48-4A40-8353-3A4F953967B7}">
      <dgm:prSet phldrT="[Text]"/>
      <dgm:spPr/>
      <dgm:t>
        <a:bodyPr/>
        <a:lstStyle/>
        <a:p>
          <a:r>
            <a:rPr lang="en-US" dirty="0" smtClean="0"/>
            <a:t>3. </a:t>
          </a:r>
          <a:r>
            <a:rPr lang="en-US" dirty="0" err="1" smtClean="0"/>
            <a:t>Penilaian</a:t>
          </a:r>
          <a:r>
            <a:rPr lang="en-US" baseline="0" dirty="0" smtClean="0"/>
            <a:t> </a:t>
          </a:r>
          <a:r>
            <a:rPr lang="en-US" baseline="0" dirty="0" err="1" smtClean="0"/>
            <a:t>Angka</a:t>
          </a:r>
          <a:r>
            <a:rPr lang="en-US" baseline="0" dirty="0" smtClean="0"/>
            <a:t> </a:t>
          </a:r>
          <a:r>
            <a:rPr lang="en-US" baseline="0" dirty="0" err="1" smtClean="0"/>
            <a:t>Kredit</a:t>
          </a:r>
          <a:r>
            <a:rPr lang="en-US" baseline="0" dirty="0" smtClean="0"/>
            <a:t> JF </a:t>
          </a:r>
          <a:r>
            <a:rPr lang="en-US" baseline="0" dirty="0" err="1" smtClean="0"/>
            <a:t>Analis</a:t>
          </a:r>
          <a:r>
            <a:rPr lang="en-US" baseline="0" dirty="0" smtClean="0"/>
            <a:t> </a:t>
          </a:r>
          <a:r>
            <a:rPr lang="en-US" baseline="0" dirty="0" err="1" smtClean="0"/>
            <a:t>Kebijakan</a:t>
          </a:r>
          <a:endParaRPr lang="en-US" dirty="0"/>
        </a:p>
      </dgm:t>
    </dgm:pt>
    <dgm:pt modelId="{24D304EA-680F-3246-A680-C6C63BF583F1}" type="parTrans" cxnId="{D15EE4A8-E379-BC4C-801C-6AF0C37577E8}">
      <dgm:prSet/>
      <dgm:spPr/>
      <dgm:t>
        <a:bodyPr/>
        <a:lstStyle/>
        <a:p>
          <a:endParaRPr lang="en-US"/>
        </a:p>
      </dgm:t>
    </dgm:pt>
    <dgm:pt modelId="{FF92417C-16B5-684B-ABFE-5581AEB69AFE}" type="sibTrans" cxnId="{D15EE4A8-E379-BC4C-801C-6AF0C37577E8}">
      <dgm:prSet/>
      <dgm:spPr/>
      <dgm:t>
        <a:bodyPr/>
        <a:lstStyle/>
        <a:p>
          <a:endParaRPr lang="en-US"/>
        </a:p>
      </dgm:t>
    </dgm:pt>
    <dgm:pt modelId="{9CFF40C9-F178-454A-AF19-546E9E781791}">
      <dgm:prSet phldrT="[Text]"/>
      <dgm:spPr/>
      <dgm:t>
        <a:bodyPr/>
        <a:lstStyle/>
        <a:p>
          <a:r>
            <a:rPr lang="en-US" dirty="0" smtClean="0"/>
            <a:t>4. </a:t>
          </a:r>
          <a:r>
            <a:rPr lang="en-US" dirty="0" err="1" smtClean="0"/>
            <a:t>Pembentukan</a:t>
          </a:r>
          <a:r>
            <a:rPr lang="en-US" baseline="0" dirty="0" smtClean="0"/>
            <a:t> TPI/TPD JF </a:t>
          </a:r>
          <a:r>
            <a:rPr lang="en-US" baseline="0" dirty="0" err="1" smtClean="0"/>
            <a:t>Analis</a:t>
          </a:r>
          <a:r>
            <a:rPr lang="en-US" baseline="0" dirty="0" smtClean="0"/>
            <a:t> </a:t>
          </a:r>
          <a:r>
            <a:rPr lang="en-US" baseline="0" dirty="0" err="1" smtClean="0"/>
            <a:t>Kebijakan</a:t>
          </a:r>
          <a:endParaRPr lang="en-US" dirty="0"/>
        </a:p>
      </dgm:t>
    </dgm:pt>
    <dgm:pt modelId="{AE80E99D-0309-1749-9413-8B74FAD9A778}" type="parTrans" cxnId="{35E7CC1A-5A41-BC4D-B379-8F79DEAA76CE}">
      <dgm:prSet/>
      <dgm:spPr/>
      <dgm:t>
        <a:bodyPr/>
        <a:lstStyle/>
        <a:p>
          <a:endParaRPr lang="en-US"/>
        </a:p>
      </dgm:t>
    </dgm:pt>
    <dgm:pt modelId="{D21FA9C7-2F08-7647-89CC-9AF1ABB14742}" type="sibTrans" cxnId="{35E7CC1A-5A41-BC4D-B379-8F79DEAA76CE}">
      <dgm:prSet/>
      <dgm:spPr/>
      <dgm:t>
        <a:bodyPr/>
        <a:lstStyle/>
        <a:p>
          <a:endParaRPr lang="en-US"/>
        </a:p>
      </dgm:t>
    </dgm:pt>
    <dgm:pt modelId="{9EFA8288-A099-B74B-B69B-F929269D05B8}" type="pres">
      <dgm:prSet presAssocID="{DA209FD4-BDE2-E842-A3A2-BBA72CD91BC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315A90-F3B9-2F42-A5EF-260E876EE05E}" type="pres">
      <dgm:prSet presAssocID="{D6808330-8D5B-F548-A147-0E469F1BD2A8}" presName="parentLin" presStyleCnt="0"/>
      <dgm:spPr/>
    </dgm:pt>
    <dgm:pt modelId="{A4681E73-AD19-4D4C-BB62-A7559CF7909B}" type="pres">
      <dgm:prSet presAssocID="{D6808330-8D5B-F548-A147-0E469F1BD2A8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342E793E-C22A-BB43-853A-43FDEA6BF42C}" type="pres">
      <dgm:prSet presAssocID="{D6808330-8D5B-F548-A147-0E469F1BD2A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9B586E-D0B2-CB43-ADF5-4D9817A2FE97}" type="pres">
      <dgm:prSet presAssocID="{D6808330-8D5B-F548-A147-0E469F1BD2A8}" presName="negativeSpace" presStyleCnt="0"/>
      <dgm:spPr/>
    </dgm:pt>
    <dgm:pt modelId="{0ABB65D4-73CC-7A48-8DED-A058F5B8ABC0}" type="pres">
      <dgm:prSet presAssocID="{D6808330-8D5B-F548-A147-0E469F1BD2A8}" presName="childText" presStyleLbl="conFgAcc1" presStyleIdx="0" presStyleCnt="4">
        <dgm:presLayoutVars>
          <dgm:bulletEnabled val="1"/>
        </dgm:presLayoutVars>
      </dgm:prSet>
      <dgm:spPr/>
    </dgm:pt>
    <dgm:pt modelId="{EFEAD37B-F009-4D4B-88A7-773501C27A00}" type="pres">
      <dgm:prSet presAssocID="{6FEC4BE7-8F26-B84C-A9CE-A3936927C92A}" presName="spaceBetweenRectangles" presStyleCnt="0"/>
      <dgm:spPr/>
    </dgm:pt>
    <dgm:pt modelId="{BE1DD72C-202A-8D41-936F-1BA1C32B6B3A}" type="pres">
      <dgm:prSet presAssocID="{B4DB1E05-179E-054D-8308-0114D66B2B09}" presName="parentLin" presStyleCnt="0"/>
      <dgm:spPr/>
    </dgm:pt>
    <dgm:pt modelId="{6481D442-DB3B-0349-8A35-94A57C04AC4C}" type="pres">
      <dgm:prSet presAssocID="{B4DB1E05-179E-054D-8308-0114D66B2B09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C3C68212-172C-2F46-A66A-FCA16FD59CFC}" type="pres">
      <dgm:prSet presAssocID="{B4DB1E05-179E-054D-8308-0114D66B2B0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2B93D-E04B-6744-B73A-FB8693C72237}" type="pres">
      <dgm:prSet presAssocID="{B4DB1E05-179E-054D-8308-0114D66B2B09}" presName="negativeSpace" presStyleCnt="0"/>
      <dgm:spPr/>
    </dgm:pt>
    <dgm:pt modelId="{F7039509-678A-624A-B047-6A6012840BFF}" type="pres">
      <dgm:prSet presAssocID="{B4DB1E05-179E-054D-8308-0114D66B2B09}" presName="childText" presStyleLbl="conFgAcc1" presStyleIdx="1" presStyleCnt="4">
        <dgm:presLayoutVars>
          <dgm:bulletEnabled val="1"/>
        </dgm:presLayoutVars>
      </dgm:prSet>
      <dgm:spPr/>
    </dgm:pt>
    <dgm:pt modelId="{F2588ADC-35DE-BD4F-9536-9E930E29490B}" type="pres">
      <dgm:prSet presAssocID="{BADE3BAD-9CDF-6647-AFBB-72E3A78D1AE1}" presName="spaceBetweenRectangles" presStyleCnt="0"/>
      <dgm:spPr/>
    </dgm:pt>
    <dgm:pt modelId="{4CD1F16A-6B7A-7742-9DBB-77A584BCB3AA}" type="pres">
      <dgm:prSet presAssocID="{D42F2902-AC48-4A40-8353-3A4F953967B7}" presName="parentLin" presStyleCnt="0"/>
      <dgm:spPr/>
    </dgm:pt>
    <dgm:pt modelId="{494CA491-22E7-7147-B497-57EDAF057F47}" type="pres">
      <dgm:prSet presAssocID="{D42F2902-AC48-4A40-8353-3A4F953967B7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0A541783-0B6E-8146-9AA4-16C9A7CEA18D}" type="pres">
      <dgm:prSet presAssocID="{D42F2902-AC48-4A40-8353-3A4F953967B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53AE41-BCE9-0D47-89B2-9737FF358155}" type="pres">
      <dgm:prSet presAssocID="{D42F2902-AC48-4A40-8353-3A4F953967B7}" presName="negativeSpace" presStyleCnt="0"/>
      <dgm:spPr/>
    </dgm:pt>
    <dgm:pt modelId="{A28C0182-21C8-594B-A7FA-BF45624AFFED}" type="pres">
      <dgm:prSet presAssocID="{D42F2902-AC48-4A40-8353-3A4F953967B7}" presName="childText" presStyleLbl="conFgAcc1" presStyleIdx="2" presStyleCnt="4">
        <dgm:presLayoutVars>
          <dgm:bulletEnabled val="1"/>
        </dgm:presLayoutVars>
      </dgm:prSet>
      <dgm:spPr/>
    </dgm:pt>
    <dgm:pt modelId="{0004A85C-3DD5-8F42-9DB0-DB83DDE51F39}" type="pres">
      <dgm:prSet presAssocID="{FF92417C-16B5-684B-ABFE-5581AEB69AFE}" presName="spaceBetweenRectangles" presStyleCnt="0"/>
      <dgm:spPr/>
    </dgm:pt>
    <dgm:pt modelId="{0D6D40CE-2E1B-2549-AA0B-A2A9A3DD06D7}" type="pres">
      <dgm:prSet presAssocID="{9CFF40C9-F178-454A-AF19-546E9E781791}" presName="parentLin" presStyleCnt="0"/>
      <dgm:spPr/>
    </dgm:pt>
    <dgm:pt modelId="{BEEDF9CB-4DD4-3E40-BB3B-DC01C563A401}" type="pres">
      <dgm:prSet presAssocID="{9CFF40C9-F178-454A-AF19-546E9E781791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1E81794D-5C5E-2643-B23E-15FCCF0CDC14}" type="pres">
      <dgm:prSet presAssocID="{9CFF40C9-F178-454A-AF19-546E9E78179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AE1AA3-F55A-A844-84B3-C28C66E49AB6}" type="pres">
      <dgm:prSet presAssocID="{9CFF40C9-F178-454A-AF19-546E9E781791}" presName="negativeSpace" presStyleCnt="0"/>
      <dgm:spPr/>
    </dgm:pt>
    <dgm:pt modelId="{CF2C2DE3-8F30-E443-88C9-90A0910EC004}" type="pres">
      <dgm:prSet presAssocID="{9CFF40C9-F178-454A-AF19-546E9E78179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8592B2D-2F28-2645-8F11-5F988B9C2F7A}" type="presOf" srcId="{D6808330-8D5B-F548-A147-0E469F1BD2A8}" destId="{A4681E73-AD19-4D4C-BB62-A7559CF7909B}" srcOrd="0" destOrd="0" presId="urn:microsoft.com/office/officeart/2005/8/layout/list1"/>
    <dgm:cxn modelId="{A00C2740-CA0A-0B47-AE5E-06964F171BA4}" type="presOf" srcId="{B4DB1E05-179E-054D-8308-0114D66B2B09}" destId="{C3C68212-172C-2F46-A66A-FCA16FD59CFC}" srcOrd="1" destOrd="0" presId="urn:microsoft.com/office/officeart/2005/8/layout/list1"/>
    <dgm:cxn modelId="{10F66E8E-E8C7-8E43-873F-2A72FB06A304}" type="presOf" srcId="{D6808330-8D5B-F548-A147-0E469F1BD2A8}" destId="{342E793E-C22A-BB43-853A-43FDEA6BF42C}" srcOrd="1" destOrd="0" presId="urn:microsoft.com/office/officeart/2005/8/layout/list1"/>
    <dgm:cxn modelId="{D15EE4A8-E379-BC4C-801C-6AF0C37577E8}" srcId="{DA209FD4-BDE2-E842-A3A2-BBA72CD91BCF}" destId="{D42F2902-AC48-4A40-8353-3A4F953967B7}" srcOrd="2" destOrd="0" parTransId="{24D304EA-680F-3246-A680-C6C63BF583F1}" sibTransId="{FF92417C-16B5-684B-ABFE-5581AEB69AFE}"/>
    <dgm:cxn modelId="{A8FCA526-2FD6-014B-9E86-23E27D431AB5}" type="presOf" srcId="{D42F2902-AC48-4A40-8353-3A4F953967B7}" destId="{0A541783-0B6E-8146-9AA4-16C9A7CEA18D}" srcOrd="1" destOrd="0" presId="urn:microsoft.com/office/officeart/2005/8/layout/list1"/>
    <dgm:cxn modelId="{1100ADC7-FC00-5B4E-B6A8-8A40109FB774}" type="presOf" srcId="{D42F2902-AC48-4A40-8353-3A4F953967B7}" destId="{494CA491-22E7-7147-B497-57EDAF057F47}" srcOrd="0" destOrd="0" presId="urn:microsoft.com/office/officeart/2005/8/layout/list1"/>
    <dgm:cxn modelId="{0455EF67-B131-CF40-B8BB-87225FAA9A15}" srcId="{DA209FD4-BDE2-E842-A3A2-BBA72CD91BCF}" destId="{D6808330-8D5B-F548-A147-0E469F1BD2A8}" srcOrd="0" destOrd="0" parTransId="{50046407-3702-A647-BA65-5DC9825F6E66}" sibTransId="{6FEC4BE7-8F26-B84C-A9CE-A3936927C92A}"/>
    <dgm:cxn modelId="{EF3D14E8-847C-0B4F-A6B8-904938FC6570}" type="presOf" srcId="{9CFF40C9-F178-454A-AF19-546E9E781791}" destId="{1E81794D-5C5E-2643-B23E-15FCCF0CDC14}" srcOrd="1" destOrd="0" presId="urn:microsoft.com/office/officeart/2005/8/layout/list1"/>
    <dgm:cxn modelId="{35E7CC1A-5A41-BC4D-B379-8F79DEAA76CE}" srcId="{DA209FD4-BDE2-E842-A3A2-BBA72CD91BCF}" destId="{9CFF40C9-F178-454A-AF19-546E9E781791}" srcOrd="3" destOrd="0" parTransId="{AE80E99D-0309-1749-9413-8B74FAD9A778}" sibTransId="{D21FA9C7-2F08-7647-89CC-9AF1ABB14742}"/>
    <dgm:cxn modelId="{4DEACCA6-AF9A-B646-AC2F-CF507330C215}" type="presOf" srcId="{9CFF40C9-F178-454A-AF19-546E9E781791}" destId="{BEEDF9CB-4DD4-3E40-BB3B-DC01C563A401}" srcOrd="0" destOrd="0" presId="urn:microsoft.com/office/officeart/2005/8/layout/list1"/>
    <dgm:cxn modelId="{F3F7CDC6-6F66-774A-A8FB-D3A879699AEE}" type="presOf" srcId="{DA209FD4-BDE2-E842-A3A2-BBA72CD91BCF}" destId="{9EFA8288-A099-B74B-B69B-F929269D05B8}" srcOrd="0" destOrd="0" presId="urn:microsoft.com/office/officeart/2005/8/layout/list1"/>
    <dgm:cxn modelId="{C927BD68-1B9D-E54D-8736-353A6594AC1F}" srcId="{DA209FD4-BDE2-E842-A3A2-BBA72CD91BCF}" destId="{B4DB1E05-179E-054D-8308-0114D66B2B09}" srcOrd="1" destOrd="0" parTransId="{BABD18A7-7FC1-194F-836C-F08BEAA7EC2D}" sibTransId="{BADE3BAD-9CDF-6647-AFBB-72E3A78D1AE1}"/>
    <dgm:cxn modelId="{0B2831EB-BC2E-CA40-83A4-BD3AE8DAD335}" type="presOf" srcId="{B4DB1E05-179E-054D-8308-0114D66B2B09}" destId="{6481D442-DB3B-0349-8A35-94A57C04AC4C}" srcOrd="0" destOrd="0" presId="urn:microsoft.com/office/officeart/2005/8/layout/list1"/>
    <dgm:cxn modelId="{1CB943AA-E47D-164E-97F9-93E2FA9A82A1}" type="presParOf" srcId="{9EFA8288-A099-B74B-B69B-F929269D05B8}" destId="{EE315A90-F3B9-2F42-A5EF-260E876EE05E}" srcOrd="0" destOrd="0" presId="urn:microsoft.com/office/officeart/2005/8/layout/list1"/>
    <dgm:cxn modelId="{60BBF041-2895-784A-8358-C4062D1229A2}" type="presParOf" srcId="{EE315A90-F3B9-2F42-A5EF-260E876EE05E}" destId="{A4681E73-AD19-4D4C-BB62-A7559CF7909B}" srcOrd="0" destOrd="0" presId="urn:microsoft.com/office/officeart/2005/8/layout/list1"/>
    <dgm:cxn modelId="{A3AC445B-970D-A34B-AD99-CC5D7F6517B2}" type="presParOf" srcId="{EE315A90-F3B9-2F42-A5EF-260E876EE05E}" destId="{342E793E-C22A-BB43-853A-43FDEA6BF42C}" srcOrd="1" destOrd="0" presId="urn:microsoft.com/office/officeart/2005/8/layout/list1"/>
    <dgm:cxn modelId="{8BD1A5CC-64E4-C54B-A4B0-2E961E95281D}" type="presParOf" srcId="{9EFA8288-A099-B74B-B69B-F929269D05B8}" destId="{969B586E-D0B2-CB43-ADF5-4D9817A2FE97}" srcOrd="1" destOrd="0" presId="urn:microsoft.com/office/officeart/2005/8/layout/list1"/>
    <dgm:cxn modelId="{71DD0EBA-DF98-1D46-B628-60A957981CDA}" type="presParOf" srcId="{9EFA8288-A099-B74B-B69B-F929269D05B8}" destId="{0ABB65D4-73CC-7A48-8DED-A058F5B8ABC0}" srcOrd="2" destOrd="0" presId="urn:microsoft.com/office/officeart/2005/8/layout/list1"/>
    <dgm:cxn modelId="{AC40F31D-2E0C-E049-B311-578885018450}" type="presParOf" srcId="{9EFA8288-A099-B74B-B69B-F929269D05B8}" destId="{EFEAD37B-F009-4D4B-88A7-773501C27A00}" srcOrd="3" destOrd="0" presId="urn:microsoft.com/office/officeart/2005/8/layout/list1"/>
    <dgm:cxn modelId="{AB735682-6F9F-E946-941C-A96280FB6D14}" type="presParOf" srcId="{9EFA8288-A099-B74B-B69B-F929269D05B8}" destId="{BE1DD72C-202A-8D41-936F-1BA1C32B6B3A}" srcOrd="4" destOrd="0" presId="urn:microsoft.com/office/officeart/2005/8/layout/list1"/>
    <dgm:cxn modelId="{2E628C01-ACA6-6D41-B955-1A696DFEB9D3}" type="presParOf" srcId="{BE1DD72C-202A-8D41-936F-1BA1C32B6B3A}" destId="{6481D442-DB3B-0349-8A35-94A57C04AC4C}" srcOrd="0" destOrd="0" presId="urn:microsoft.com/office/officeart/2005/8/layout/list1"/>
    <dgm:cxn modelId="{6DD60514-C1CF-BC4F-9381-93521308B782}" type="presParOf" srcId="{BE1DD72C-202A-8D41-936F-1BA1C32B6B3A}" destId="{C3C68212-172C-2F46-A66A-FCA16FD59CFC}" srcOrd="1" destOrd="0" presId="urn:microsoft.com/office/officeart/2005/8/layout/list1"/>
    <dgm:cxn modelId="{6BB45538-5024-254B-93D8-382EDC8EDE93}" type="presParOf" srcId="{9EFA8288-A099-B74B-B69B-F929269D05B8}" destId="{DC12B93D-E04B-6744-B73A-FB8693C72237}" srcOrd="5" destOrd="0" presId="urn:microsoft.com/office/officeart/2005/8/layout/list1"/>
    <dgm:cxn modelId="{15167B27-E527-534D-9602-786B2239F159}" type="presParOf" srcId="{9EFA8288-A099-B74B-B69B-F929269D05B8}" destId="{F7039509-678A-624A-B047-6A6012840BFF}" srcOrd="6" destOrd="0" presId="urn:microsoft.com/office/officeart/2005/8/layout/list1"/>
    <dgm:cxn modelId="{51F9FD3D-FF27-4B4D-A6C5-46F8F85A003A}" type="presParOf" srcId="{9EFA8288-A099-B74B-B69B-F929269D05B8}" destId="{F2588ADC-35DE-BD4F-9536-9E930E29490B}" srcOrd="7" destOrd="0" presId="urn:microsoft.com/office/officeart/2005/8/layout/list1"/>
    <dgm:cxn modelId="{C0415E5F-B6E6-9344-8C06-CBB831437919}" type="presParOf" srcId="{9EFA8288-A099-B74B-B69B-F929269D05B8}" destId="{4CD1F16A-6B7A-7742-9DBB-77A584BCB3AA}" srcOrd="8" destOrd="0" presId="urn:microsoft.com/office/officeart/2005/8/layout/list1"/>
    <dgm:cxn modelId="{218A6351-8A2A-1742-90BD-BC36A3B3C6C6}" type="presParOf" srcId="{4CD1F16A-6B7A-7742-9DBB-77A584BCB3AA}" destId="{494CA491-22E7-7147-B497-57EDAF057F47}" srcOrd="0" destOrd="0" presId="urn:microsoft.com/office/officeart/2005/8/layout/list1"/>
    <dgm:cxn modelId="{DABE64E5-57DA-CB46-9010-53C967AA259F}" type="presParOf" srcId="{4CD1F16A-6B7A-7742-9DBB-77A584BCB3AA}" destId="{0A541783-0B6E-8146-9AA4-16C9A7CEA18D}" srcOrd="1" destOrd="0" presId="urn:microsoft.com/office/officeart/2005/8/layout/list1"/>
    <dgm:cxn modelId="{DC2DDB27-96B1-6A4A-9BAE-EB1579FCE331}" type="presParOf" srcId="{9EFA8288-A099-B74B-B69B-F929269D05B8}" destId="{B053AE41-BCE9-0D47-89B2-9737FF358155}" srcOrd="9" destOrd="0" presId="urn:microsoft.com/office/officeart/2005/8/layout/list1"/>
    <dgm:cxn modelId="{49F61076-0BEB-2E48-BFD6-5D07E20FD5B7}" type="presParOf" srcId="{9EFA8288-A099-B74B-B69B-F929269D05B8}" destId="{A28C0182-21C8-594B-A7FA-BF45624AFFED}" srcOrd="10" destOrd="0" presId="urn:microsoft.com/office/officeart/2005/8/layout/list1"/>
    <dgm:cxn modelId="{70EE613B-5934-E746-84AD-53E1D45284B3}" type="presParOf" srcId="{9EFA8288-A099-B74B-B69B-F929269D05B8}" destId="{0004A85C-3DD5-8F42-9DB0-DB83DDE51F39}" srcOrd="11" destOrd="0" presId="urn:microsoft.com/office/officeart/2005/8/layout/list1"/>
    <dgm:cxn modelId="{C1AB402B-18B1-3148-BE28-CF9F13B7795E}" type="presParOf" srcId="{9EFA8288-A099-B74B-B69B-F929269D05B8}" destId="{0D6D40CE-2E1B-2549-AA0B-A2A9A3DD06D7}" srcOrd="12" destOrd="0" presId="urn:microsoft.com/office/officeart/2005/8/layout/list1"/>
    <dgm:cxn modelId="{62A9DD24-9056-0742-8DB6-3313CB087965}" type="presParOf" srcId="{0D6D40CE-2E1B-2549-AA0B-A2A9A3DD06D7}" destId="{BEEDF9CB-4DD4-3E40-BB3B-DC01C563A401}" srcOrd="0" destOrd="0" presId="urn:microsoft.com/office/officeart/2005/8/layout/list1"/>
    <dgm:cxn modelId="{50120744-9048-5A40-AFB0-2B76D8A2E392}" type="presParOf" srcId="{0D6D40CE-2E1B-2549-AA0B-A2A9A3DD06D7}" destId="{1E81794D-5C5E-2643-B23E-15FCCF0CDC14}" srcOrd="1" destOrd="0" presId="urn:microsoft.com/office/officeart/2005/8/layout/list1"/>
    <dgm:cxn modelId="{E3896841-080D-5942-A5BD-93FFFF141019}" type="presParOf" srcId="{9EFA8288-A099-B74B-B69B-F929269D05B8}" destId="{F8AE1AA3-F55A-A844-84B3-C28C66E49AB6}" srcOrd="13" destOrd="0" presId="urn:microsoft.com/office/officeart/2005/8/layout/list1"/>
    <dgm:cxn modelId="{2E0A0FCD-C73E-314B-9241-7E7707898A31}" type="presParOf" srcId="{9EFA8288-A099-B74B-B69B-F929269D05B8}" destId="{CF2C2DE3-8F30-E443-88C9-90A0910EC004}" srcOrd="14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D69907-FD17-4B47-95C8-D0F2B8579232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83897AA-D708-49E0-8D92-4E31BB28BE24}">
      <dgm:prSet phldrT="[Text]" custT="1"/>
      <dgm:spPr/>
      <dgm:t>
        <a:bodyPr/>
        <a:lstStyle/>
        <a:p>
          <a:r>
            <a:rPr lang="en-US" sz="1800" dirty="0" err="1" smtClean="0">
              <a:solidFill>
                <a:schemeClr val="bg1"/>
              </a:solidFill>
            </a:rPr>
            <a:t>Kriteria</a:t>
          </a:r>
          <a:r>
            <a:rPr lang="en-US" sz="1800" dirty="0" smtClean="0">
              <a:solidFill>
                <a:schemeClr val="bg1"/>
              </a:solidFill>
            </a:rPr>
            <a:t> </a:t>
          </a:r>
          <a:r>
            <a:rPr lang="en-US" sz="1800" dirty="0" err="1" smtClean="0">
              <a:solidFill>
                <a:schemeClr val="bg1"/>
              </a:solidFill>
            </a:rPr>
            <a:t>Wajib</a:t>
          </a:r>
          <a:endParaRPr lang="en-US" sz="1800" dirty="0">
            <a:solidFill>
              <a:schemeClr val="bg1"/>
            </a:solidFill>
          </a:endParaRPr>
        </a:p>
      </dgm:t>
    </dgm:pt>
    <dgm:pt modelId="{3058D183-70CA-460D-B7B2-CCF678381F8A}" type="parTrans" cxnId="{BCFB51D6-7432-4AAF-921E-74B08828DE76}">
      <dgm:prSet/>
      <dgm:spPr/>
      <dgm:t>
        <a:bodyPr/>
        <a:lstStyle/>
        <a:p>
          <a:endParaRPr lang="en-US"/>
        </a:p>
      </dgm:t>
    </dgm:pt>
    <dgm:pt modelId="{6AB0E8CA-73EE-4EDD-B1C1-7063FFD2B1AA}" type="sibTrans" cxnId="{BCFB51D6-7432-4AAF-921E-74B08828DE76}">
      <dgm:prSet/>
      <dgm:spPr/>
      <dgm:t>
        <a:bodyPr/>
        <a:lstStyle/>
        <a:p>
          <a:endParaRPr lang="en-US"/>
        </a:p>
      </dgm:t>
    </dgm:pt>
    <dgm:pt modelId="{751958C1-7232-4459-B6FE-01ED6A41A912}">
      <dgm:prSet phldrT="[Text]" custT="1"/>
      <dgm:spPr/>
      <dgm:t>
        <a:bodyPr/>
        <a:lstStyle/>
        <a:p>
          <a:r>
            <a:rPr lang="en-US" sz="1600" b="1" dirty="0" err="1" smtClean="0">
              <a:solidFill>
                <a:schemeClr val="tx1"/>
              </a:solidFill>
            </a:rPr>
            <a:t>Kriteria</a:t>
          </a:r>
          <a:r>
            <a:rPr lang="en-US" sz="1600" b="1" dirty="0" smtClean="0">
              <a:solidFill>
                <a:schemeClr val="tx1"/>
              </a:solidFill>
            </a:rPr>
            <a:t> </a:t>
          </a:r>
          <a:r>
            <a:rPr lang="en-US" sz="1600" b="1" dirty="0" err="1" smtClean="0">
              <a:solidFill>
                <a:schemeClr val="tx1"/>
              </a:solidFill>
            </a:rPr>
            <a:t>Boleh</a:t>
          </a:r>
          <a:endParaRPr lang="en-US" sz="1600" b="1" dirty="0">
            <a:solidFill>
              <a:schemeClr val="tx1"/>
            </a:solidFill>
          </a:endParaRPr>
        </a:p>
      </dgm:t>
    </dgm:pt>
    <dgm:pt modelId="{A880C29F-CF22-4E4E-803C-AEB37BC0CF1B}" type="parTrans" cxnId="{47D0C9AF-01D2-4E16-9935-C94EEA504830}">
      <dgm:prSet/>
      <dgm:spPr/>
      <dgm:t>
        <a:bodyPr/>
        <a:lstStyle/>
        <a:p>
          <a:endParaRPr lang="en-US"/>
        </a:p>
      </dgm:t>
    </dgm:pt>
    <dgm:pt modelId="{DDD806EE-A3AC-4BD6-87B5-D657BF3183DE}" type="sibTrans" cxnId="{47D0C9AF-01D2-4E16-9935-C94EEA504830}">
      <dgm:prSet/>
      <dgm:spPr/>
      <dgm:t>
        <a:bodyPr/>
        <a:lstStyle/>
        <a:p>
          <a:endParaRPr lang="en-US"/>
        </a:p>
      </dgm:t>
    </dgm:pt>
    <dgm:pt modelId="{A27C703E-10F4-47BB-81F0-694361DF5FBE}">
      <dgm:prSet phldrT="[Text]" custT="1"/>
      <dgm:spPr/>
      <dgm:t>
        <a:bodyPr/>
        <a:lstStyle/>
        <a:p>
          <a:r>
            <a:rPr lang="en-US" sz="1400" b="1" dirty="0" err="1" smtClean="0">
              <a:solidFill>
                <a:schemeClr val="tx1"/>
              </a:solidFill>
            </a:rPr>
            <a:t>Lampiran</a:t>
          </a:r>
          <a:r>
            <a:rPr lang="en-US" sz="1400" b="1" dirty="0" smtClean="0">
              <a:solidFill>
                <a:schemeClr val="tx1"/>
              </a:solidFill>
            </a:rPr>
            <a:t> : </a:t>
          </a:r>
          <a:r>
            <a:rPr lang="en-US" sz="1400" b="1" dirty="0" err="1" smtClean="0">
              <a:solidFill>
                <a:schemeClr val="tx1"/>
              </a:solidFill>
            </a:rPr>
            <a:t>isi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PerLAN</a:t>
          </a:r>
          <a:r>
            <a:rPr lang="en-US" sz="1400" b="1" dirty="0" smtClean="0">
              <a:solidFill>
                <a:schemeClr val="tx1"/>
              </a:solidFill>
            </a:rPr>
            <a:t> 22/2017 </a:t>
          </a:r>
          <a:endParaRPr lang="en-US" sz="1400" b="1" dirty="0">
            <a:solidFill>
              <a:schemeClr val="tx1"/>
            </a:solidFill>
          </a:endParaRPr>
        </a:p>
      </dgm:t>
    </dgm:pt>
    <dgm:pt modelId="{D8F97657-1236-4693-8DE3-0FC564B24584}" type="parTrans" cxnId="{FC4A9D3B-57FE-41A1-9371-B48266F3A1C6}">
      <dgm:prSet/>
      <dgm:spPr/>
      <dgm:t>
        <a:bodyPr/>
        <a:lstStyle/>
        <a:p>
          <a:endParaRPr lang="en-US"/>
        </a:p>
      </dgm:t>
    </dgm:pt>
    <dgm:pt modelId="{9957B721-DFDD-4523-8EBB-21EE6B37B5CE}" type="sibTrans" cxnId="{FC4A9D3B-57FE-41A1-9371-B48266F3A1C6}">
      <dgm:prSet/>
      <dgm:spPr/>
      <dgm:t>
        <a:bodyPr/>
        <a:lstStyle/>
        <a:p>
          <a:endParaRPr lang="en-US"/>
        </a:p>
      </dgm:t>
    </dgm:pt>
    <dgm:pt modelId="{88B38B2E-6E4A-4EC4-8A32-36BE76EFA153}" type="pres">
      <dgm:prSet presAssocID="{9DD69907-FD17-4B47-95C8-D0F2B857923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099AE9-35E6-4892-953F-408C0873F430}" type="pres">
      <dgm:prSet presAssocID="{B83897AA-D708-49E0-8D92-4E31BB28BE24}" presName="parentLin" presStyleCnt="0"/>
      <dgm:spPr/>
    </dgm:pt>
    <dgm:pt modelId="{D27B1A0C-C62B-468C-829B-590EE0071A38}" type="pres">
      <dgm:prSet presAssocID="{B83897AA-D708-49E0-8D92-4E31BB28BE24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E733CAF1-CD02-4C06-9A45-607B791FC8CD}" type="pres">
      <dgm:prSet presAssocID="{B83897AA-D708-49E0-8D92-4E31BB28BE2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6AA7E1-3CF7-47DB-906F-9715608DEA94}" type="pres">
      <dgm:prSet presAssocID="{B83897AA-D708-49E0-8D92-4E31BB28BE24}" presName="negativeSpace" presStyleCnt="0"/>
      <dgm:spPr/>
    </dgm:pt>
    <dgm:pt modelId="{68637A76-63C3-48B6-AF7A-6D3FDCFCADF0}" type="pres">
      <dgm:prSet presAssocID="{B83897AA-D708-49E0-8D92-4E31BB28BE24}" presName="childText" presStyleLbl="conFgAcc1" presStyleIdx="0" presStyleCnt="3">
        <dgm:presLayoutVars>
          <dgm:bulletEnabled val="1"/>
        </dgm:presLayoutVars>
      </dgm:prSet>
      <dgm:spPr/>
    </dgm:pt>
    <dgm:pt modelId="{F06F1D27-622F-49DF-87E6-295FE963B4A5}" type="pres">
      <dgm:prSet presAssocID="{6AB0E8CA-73EE-4EDD-B1C1-7063FFD2B1AA}" presName="spaceBetweenRectangles" presStyleCnt="0"/>
      <dgm:spPr/>
    </dgm:pt>
    <dgm:pt modelId="{B6EE618D-79B6-41BF-91EC-E2C07A655B00}" type="pres">
      <dgm:prSet presAssocID="{751958C1-7232-4459-B6FE-01ED6A41A912}" presName="parentLin" presStyleCnt="0"/>
      <dgm:spPr/>
    </dgm:pt>
    <dgm:pt modelId="{2E96479C-F5B8-4F76-BDB7-A1C5372BACD5}" type="pres">
      <dgm:prSet presAssocID="{751958C1-7232-4459-B6FE-01ED6A41A91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27A533FD-FE52-44D5-AF71-B69797266960}" type="pres">
      <dgm:prSet presAssocID="{751958C1-7232-4459-B6FE-01ED6A41A91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6D0DBB-EF32-40F0-9A1A-11EC5E73A595}" type="pres">
      <dgm:prSet presAssocID="{751958C1-7232-4459-B6FE-01ED6A41A912}" presName="negativeSpace" presStyleCnt="0"/>
      <dgm:spPr/>
    </dgm:pt>
    <dgm:pt modelId="{3401B4AF-7379-4681-9660-29B4B1EE325C}" type="pres">
      <dgm:prSet presAssocID="{751958C1-7232-4459-B6FE-01ED6A41A912}" presName="childText" presStyleLbl="conFgAcc1" presStyleIdx="1" presStyleCnt="3">
        <dgm:presLayoutVars>
          <dgm:bulletEnabled val="1"/>
        </dgm:presLayoutVars>
      </dgm:prSet>
      <dgm:spPr/>
    </dgm:pt>
    <dgm:pt modelId="{52592757-59D3-4E41-B817-875BCDC1A11A}" type="pres">
      <dgm:prSet presAssocID="{DDD806EE-A3AC-4BD6-87B5-D657BF3183DE}" presName="spaceBetweenRectangles" presStyleCnt="0"/>
      <dgm:spPr/>
    </dgm:pt>
    <dgm:pt modelId="{091770A3-E345-4FB9-87F3-54C8CF26795B}" type="pres">
      <dgm:prSet presAssocID="{A27C703E-10F4-47BB-81F0-694361DF5FBE}" presName="parentLin" presStyleCnt="0"/>
      <dgm:spPr/>
    </dgm:pt>
    <dgm:pt modelId="{2ABBEB36-C7B5-4821-AE78-8492356F2777}" type="pres">
      <dgm:prSet presAssocID="{A27C703E-10F4-47BB-81F0-694361DF5FBE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67965638-C734-4439-8356-040A06B214B7}" type="pres">
      <dgm:prSet presAssocID="{A27C703E-10F4-47BB-81F0-694361DF5FBE}" presName="parentText" presStyleLbl="node1" presStyleIdx="2" presStyleCnt="3" custScaleX="10378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2E29CF-A591-4F04-B4DD-68376B995BD0}" type="pres">
      <dgm:prSet presAssocID="{A27C703E-10F4-47BB-81F0-694361DF5FBE}" presName="negativeSpace" presStyleCnt="0"/>
      <dgm:spPr/>
    </dgm:pt>
    <dgm:pt modelId="{ED17F7CF-0130-4A32-97C7-9D866FCCA2F5}" type="pres">
      <dgm:prSet presAssocID="{A27C703E-10F4-47BB-81F0-694361DF5FB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C4A9D3B-57FE-41A1-9371-B48266F3A1C6}" srcId="{9DD69907-FD17-4B47-95C8-D0F2B8579232}" destId="{A27C703E-10F4-47BB-81F0-694361DF5FBE}" srcOrd="2" destOrd="0" parTransId="{D8F97657-1236-4693-8DE3-0FC564B24584}" sibTransId="{9957B721-DFDD-4523-8EBB-21EE6B37B5CE}"/>
    <dgm:cxn modelId="{BEC0FA08-E7E1-C942-9DB6-43F2F0990429}" type="presOf" srcId="{A27C703E-10F4-47BB-81F0-694361DF5FBE}" destId="{2ABBEB36-C7B5-4821-AE78-8492356F2777}" srcOrd="0" destOrd="0" presId="urn:microsoft.com/office/officeart/2005/8/layout/list1"/>
    <dgm:cxn modelId="{59CC4AE9-B47D-A643-AC34-24D6977EF9DC}" type="presOf" srcId="{751958C1-7232-4459-B6FE-01ED6A41A912}" destId="{2E96479C-F5B8-4F76-BDB7-A1C5372BACD5}" srcOrd="0" destOrd="0" presId="urn:microsoft.com/office/officeart/2005/8/layout/list1"/>
    <dgm:cxn modelId="{3EA8D308-0BAC-3B46-8AA1-79BD7F74D329}" type="presOf" srcId="{B83897AA-D708-49E0-8D92-4E31BB28BE24}" destId="{D27B1A0C-C62B-468C-829B-590EE0071A38}" srcOrd="0" destOrd="0" presId="urn:microsoft.com/office/officeart/2005/8/layout/list1"/>
    <dgm:cxn modelId="{BCFB51D6-7432-4AAF-921E-74B08828DE76}" srcId="{9DD69907-FD17-4B47-95C8-D0F2B8579232}" destId="{B83897AA-D708-49E0-8D92-4E31BB28BE24}" srcOrd="0" destOrd="0" parTransId="{3058D183-70CA-460D-B7B2-CCF678381F8A}" sibTransId="{6AB0E8CA-73EE-4EDD-B1C1-7063FFD2B1AA}"/>
    <dgm:cxn modelId="{36878536-64BE-C445-BFB9-E53A781696BF}" type="presOf" srcId="{B83897AA-D708-49E0-8D92-4E31BB28BE24}" destId="{E733CAF1-CD02-4C06-9A45-607B791FC8CD}" srcOrd="1" destOrd="0" presId="urn:microsoft.com/office/officeart/2005/8/layout/list1"/>
    <dgm:cxn modelId="{7ADB3CD2-5CFF-3F46-A7DA-FA3017CDFA45}" type="presOf" srcId="{A27C703E-10F4-47BB-81F0-694361DF5FBE}" destId="{67965638-C734-4439-8356-040A06B214B7}" srcOrd="1" destOrd="0" presId="urn:microsoft.com/office/officeart/2005/8/layout/list1"/>
    <dgm:cxn modelId="{C9818B71-0BCE-0849-A81C-4932AC793632}" type="presOf" srcId="{9DD69907-FD17-4B47-95C8-D0F2B8579232}" destId="{88B38B2E-6E4A-4EC4-8A32-36BE76EFA153}" srcOrd="0" destOrd="0" presId="urn:microsoft.com/office/officeart/2005/8/layout/list1"/>
    <dgm:cxn modelId="{47D0C9AF-01D2-4E16-9935-C94EEA504830}" srcId="{9DD69907-FD17-4B47-95C8-D0F2B8579232}" destId="{751958C1-7232-4459-B6FE-01ED6A41A912}" srcOrd="1" destOrd="0" parTransId="{A880C29F-CF22-4E4E-803C-AEB37BC0CF1B}" sibTransId="{DDD806EE-A3AC-4BD6-87B5-D657BF3183DE}"/>
    <dgm:cxn modelId="{53E2F36F-9C06-DB45-B87B-D8D10972C281}" type="presOf" srcId="{751958C1-7232-4459-B6FE-01ED6A41A912}" destId="{27A533FD-FE52-44D5-AF71-B69797266960}" srcOrd="1" destOrd="0" presId="urn:microsoft.com/office/officeart/2005/8/layout/list1"/>
    <dgm:cxn modelId="{E8E3AD9B-20F9-1542-8FE4-4331C8C66289}" type="presParOf" srcId="{88B38B2E-6E4A-4EC4-8A32-36BE76EFA153}" destId="{DD099AE9-35E6-4892-953F-408C0873F430}" srcOrd="0" destOrd="0" presId="urn:microsoft.com/office/officeart/2005/8/layout/list1"/>
    <dgm:cxn modelId="{11309B32-0CFA-764E-9CC9-21D742062CC8}" type="presParOf" srcId="{DD099AE9-35E6-4892-953F-408C0873F430}" destId="{D27B1A0C-C62B-468C-829B-590EE0071A38}" srcOrd="0" destOrd="0" presId="urn:microsoft.com/office/officeart/2005/8/layout/list1"/>
    <dgm:cxn modelId="{69E8E652-99F0-3B44-BB16-F3B7B25D97F4}" type="presParOf" srcId="{DD099AE9-35E6-4892-953F-408C0873F430}" destId="{E733CAF1-CD02-4C06-9A45-607B791FC8CD}" srcOrd="1" destOrd="0" presId="urn:microsoft.com/office/officeart/2005/8/layout/list1"/>
    <dgm:cxn modelId="{75FC0F02-46D4-E64A-A0B9-B518E6F3B2F5}" type="presParOf" srcId="{88B38B2E-6E4A-4EC4-8A32-36BE76EFA153}" destId="{456AA7E1-3CF7-47DB-906F-9715608DEA94}" srcOrd="1" destOrd="0" presId="urn:microsoft.com/office/officeart/2005/8/layout/list1"/>
    <dgm:cxn modelId="{441C3FD5-71F8-2540-8A32-AF2758AB4DB5}" type="presParOf" srcId="{88B38B2E-6E4A-4EC4-8A32-36BE76EFA153}" destId="{68637A76-63C3-48B6-AF7A-6D3FDCFCADF0}" srcOrd="2" destOrd="0" presId="urn:microsoft.com/office/officeart/2005/8/layout/list1"/>
    <dgm:cxn modelId="{2A0D4B68-0F28-6244-9EA4-B0095CFD6C5B}" type="presParOf" srcId="{88B38B2E-6E4A-4EC4-8A32-36BE76EFA153}" destId="{F06F1D27-622F-49DF-87E6-295FE963B4A5}" srcOrd="3" destOrd="0" presId="urn:microsoft.com/office/officeart/2005/8/layout/list1"/>
    <dgm:cxn modelId="{DC85C156-D19A-494D-B216-BD99B046B461}" type="presParOf" srcId="{88B38B2E-6E4A-4EC4-8A32-36BE76EFA153}" destId="{B6EE618D-79B6-41BF-91EC-E2C07A655B00}" srcOrd="4" destOrd="0" presId="urn:microsoft.com/office/officeart/2005/8/layout/list1"/>
    <dgm:cxn modelId="{28BB3D5F-AB09-8A4B-AE08-7A7E742D6F14}" type="presParOf" srcId="{B6EE618D-79B6-41BF-91EC-E2C07A655B00}" destId="{2E96479C-F5B8-4F76-BDB7-A1C5372BACD5}" srcOrd="0" destOrd="0" presId="urn:microsoft.com/office/officeart/2005/8/layout/list1"/>
    <dgm:cxn modelId="{44A9FA83-2FE1-0443-A55A-EF2854584B51}" type="presParOf" srcId="{B6EE618D-79B6-41BF-91EC-E2C07A655B00}" destId="{27A533FD-FE52-44D5-AF71-B69797266960}" srcOrd="1" destOrd="0" presId="urn:microsoft.com/office/officeart/2005/8/layout/list1"/>
    <dgm:cxn modelId="{8111B851-72E7-A644-AE13-098847C77E1E}" type="presParOf" srcId="{88B38B2E-6E4A-4EC4-8A32-36BE76EFA153}" destId="{5B6D0DBB-EF32-40F0-9A1A-11EC5E73A595}" srcOrd="5" destOrd="0" presId="urn:microsoft.com/office/officeart/2005/8/layout/list1"/>
    <dgm:cxn modelId="{F3695B3A-7EB2-4841-9A49-0F8CBB8C39B4}" type="presParOf" srcId="{88B38B2E-6E4A-4EC4-8A32-36BE76EFA153}" destId="{3401B4AF-7379-4681-9660-29B4B1EE325C}" srcOrd="6" destOrd="0" presId="urn:microsoft.com/office/officeart/2005/8/layout/list1"/>
    <dgm:cxn modelId="{A9B1B152-F37B-3343-B9B8-51E53AFA91A9}" type="presParOf" srcId="{88B38B2E-6E4A-4EC4-8A32-36BE76EFA153}" destId="{52592757-59D3-4E41-B817-875BCDC1A11A}" srcOrd="7" destOrd="0" presId="urn:microsoft.com/office/officeart/2005/8/layout/list1"/>
    <dgm:cxn modelId="{4F071486-542F-604A-8233-1DEB4C6ADDC4}" type="presParOf" srcId="{88B38B2E-6E4A-4EC4-8A32-36BE76EFA153}" destId="{091770A3-E345-4FB9-87F3-54C8CF26795B}" srcOrd="8" destOrd="0" presId="urn:microsoft.com/office/officeart/2005/8/layout/list1"/>
    <dgm:cxn modelId="{BFFCDF7A-A577-FF4D-95DC-EA76035ECAA5}" type="presParOf" srcId="{091770A3-E345-4FB9-87F3-54C8CF26795B}" destId="{2ABBEB36-C7B5-4821-AE78-8492356F2777}" srcOrd="0" destOrd="0" presId="urn:microsoft.com/office/officeart/2005/8/layout/list1"/>
    <dgm:cxn modelId="{96363A74-28DC-574E-8ADC-40308551BF17}" type="presParOf" srcId="{091770A3-E345-4FB9-87F3-54C8CF26795B}" destId="{67965638-C734-4439-8356-040A06B214B7}" srcOrd="1" destOrd="0" presId="urn:microsoft.com/office/officeart/2005/8/layout/list1"/>
    <dgm:cxn modelId="{F3D7CD5A-0078-AC4A-8745-10341226009D}" type="presParOf" srcId="{88B38B2E-6E4A-4EC4-8A32-36BE76EFA153}" destId="{992E29CF-A591-4F04-B4DD-68376B995BD0}" srcOrd="9" destOrd="0" presId="urn:microsoft.com/office/officeart/2005/8/layout/list1"/>
    <dgm:cxn modelId="{FCBC675F-3876-9D4A-B1C9-1A03C945E8BF}" type="presParOf" srcId="{88B38B2E-6E4A-4EC4-8A32-36BE76EFA153}" destId="{ED17F7CF-0130-4A32-97C7-9D866FCCA2F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A034C5-4F12-491A-8361-FB20517D489E}" type="doc">
      <dgm:prSet loTypeId="urn:microsoft.com/office/officeart/2005/8/layout/orgChart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54E5E696-DBE0-4772-81D0-A72FB3C2BF47}">
      <dgm:prSet phldrT="[Text]"/>
      <dgm:spPr/>
      <dgm:t>
        <a:bodyPr/>
        <a:lstStyle/>
        <a:p>
          <a:r>
            <a:rPr lang="en-US" dirty="0" err="1"/>
            <a:t>Ketua</a:t>
          </a:r>
          <a:r>
            <a:rPr lang="en-US" dirty="0"/>
            <a:t> </a:t>
          </a:r>
          <a:r>
            <a:rPr lang="en-US" dirty="0" err="1"/>
            <a:t>merangkap</a:t>
          </a:r>
          <a:r>
            <a:rPr lang="en-US" dirty="0"/>
            <a:t> </a:t>
          </a:r>
          <a:r>
            <a:rPr lang="en-US" dirty="0" err="1"/>
            <a:t>anggota</a:t>
          </a:r>
          <a:endParaRPr lang="id-ID" dirty="0"/>
        </a:p>
      </dgm:t>
    </dgm:pt>
    <dgm:pt modelId="{2494283D-43B9-493F-9903-7C63F0DC8779}" type="parTrans" cxnId="{57A31B5B-953A-427A-9D7D-022AA8A2386F}">
      <dgm:prSet/>
      <dgm:spPr/>
      <dgm:t>
        <a:bodyPr/>
        <a:lstStyle/>
        <a:p>
          <a:endParaRPr lang="id-ID"/>
        </a:p>
      </dgm:t>
    </dgm:pt>
    <dgm:pt modelId="{4797E69A-B5BA-4802-B689-16470D835305}" type="sibTrans" cxnId="{57A31B5B-953A-427A-9D7D-022AA8A2386F}">
      <dgm:prSet/>
      <dgm:spPr/>
      <dgm:t>
        <a:bodyPr/>
        <a:lstStyle/>
        <a:p>
          <a:endParaRPr lang="id-ID"/>
        </a:p>
      </dgm:t>
    </dgm:pt>
    <dgm:pt modelId="{14D3E1B6-40A7-487A-8DEF-2542035614C2}" type="asst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Sekretaris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merangkap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anggota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dibantu</a:t>
          </a:r>
          <a:r>
            <a:rPr lang="en-US" dirty="0">
              <a:solidFill>
                <a:schemeClr val="tx1"/>
              </a:solidFill>
            </a:rPr>
            <a:t> oleh </a:t>
          </a:r>
          <a:r>
            <a:rPr lang="en-US" dirty="0" err="1">
              <a:solidFill>
                <a:schemeClr val="tx1"/>
              </a:solidFill>
            </a:rPr>
            <a:t>staf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sekretariat</a:t>
          </a:r>
          <a:r>
            <a:rPr lang="en-US" dirty="0">
              <a:solidFill>
                <a:schemeClr val="tx1"/>
              </a:solidFill>
            </a:rPr>
            <a:t>)</a:t>
          </a:r>
          <a:endParaRPr lang="id-ID" dirty="0">
            <a:solidFill>
              <a:schemeClr val="tx1"/>
            </a:solidFill>
          </a:endParaRPr>
        </a:p>
      </dgm:t>
    </dgm:pt>
    <dgm:pt modelId="{D3874BD9-EA56-4683-8AD7-1FBF5FF96F32}" type="parTrans" cxnId="{55FE4074-DF99-48FE-8B55-E16C6F6AC05A}">
      <dgm:prSet/>
      <dgm:spPr/>
      <dgm:t>
        <a:bodyPr/>
        <a:lstStyle/>
        <a:p>
          <a:endParaRPr lang="id-ID"/>
        </a:p>
      </dgm:t>
    </dgm:pt>
    <dgm:pt modelId="{4B954643-097A-4761-B319-44C9F5E5E4D7}" type="sibTrans" cxnId="{55FE4074-DF99-48FE-8B55-E16C6F6AC05A}">
      <dgm:prSet/>
      <dgm:spPr/>
      <dgm:t>
        <a:bodyPr/>
        <a:lstStyle/>
        <a:p>
          <a:endParaRPr lang="id-ID"/>
        </a:p>
      </dgm:t>
    </dgm:pt>
    <dgm:pt modelId="{8A075B79-F7D7-4F48-A1BD-72FD2ADC46AA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Anggota</a:t>
          </a:r>
          <a:r>
            <a:rPr lang="en-US" dirty="0">
              <a:solidFill>
                <a:schemeClr val="tx1"/>
              </a:solidFill>
            </a:rPr>
            <a:t> 1</a:t>
          </a:r>
          <a:endParaRPr lang="id-ID" dirty="0">
            <a:solidFill>
              <a:schemeClr val="tx1"/>
            </a:solidFill>
          </a:endParaRPr>
        </a:p>
      </dgm:t>
    </dgm:pt>
    <dgm:pt modelId="{6B52A5CF-BB7F-4C88-804B-F2F035055ED0}" type="parTrans" cxnId="{B1075BAF-147D-44B9-9733-634E8AE31CC9}">
      <dgm:prSet/>
      <dgm:spPr/>
      <dgm:t>
        <a:bodyPr/>
        <a:lstStyle/>
        <a:p>
          <a:endParaRPr lang="id-ID"/>
        </a:p>
      </dgm:t>
    </dgm:pt>
    <dgm:pt modelId="{02E9F42A-1BB1-4B0C-BFA1-596E011721A3}" type="sibTrans" cxnId="{B1075BAF-147D-44B9-9733-634E8AE31CC9}">
      <dgm:prSet/>
      <dgm:spPr/>
      <dgm:t>
        <a:bodyPr/>
        <a:lstStyle/>
        <a:p>
          <a:endParaRPr lang="id-ID"/>
        </a:p>
      </dgm:t>
    </dgm:pt>
    <dgm:pt modelId="{2BFBC8C9-301C-44C6-B231-6FE0FA94A422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Anggota</a:t>
          </a:r>
          <a:r>
            <a:rPr lang="en-US" dirty="0">
              <a:solidFill>
                <a:schemeClr val="tx1"/>
              </a:solidFill>
            </a:rPr>
            <a:t> 2</a:t>
          </a:r>
          <a:endParaRPr lang="id-ID" dirty="0">
            <a:solidFill>
              <a:schemeClr val="tx1"/>
            </a:solidFill>
          </a:endParaRPr>
        </a:p>
      </dgm:t>
    </dgm:pt>
    <dgm:pt modelId="{100D3CDB-B865-4DA1-B051-AAAA42C0ED46}" type="parTrans" cxnId="{7AC8CC10-F22F-4DC8-8EFE-CE64BEF07E0C}">
      <dgm:prSet/>
      <dgm:spPr/>
      <dgm:t>
        <a:bodyPr/>
        <a:lstStyle/>
        <a:p>
          <a:endParaRPr lang="id-ID"/>
        </a:p>
      </dgm:t>
    </dgm:pt>
    <dgm:pt modelId="{9B047DD5-C65D-46E3-94DA-D7047412A792}" type="sibTrans" cxnId="{7AC8CC10-F22F-4DC8-8EFE-CE64BEF07E0C}">
      <dgm:prSet/>
      <dgm:spPr/>
      <dgm:t>
        <a:bodyPr/>
        <a:lstStyle/>
        <a:p>
          <a:endParaRPr lang="id-ID"/>
        </a:p>
      </dgm:t>
    </dgm:pt>
    <dgm:pt modelId="{93CDDBED-17EF-4E04-91FE-814CF014D4EB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Anggota</a:t>
          </a:r>
          <a:r>
            <a:rPr lang="en-US" dirty="0">
              <a:solidFill>
                <a:schemeClr val="tx1"/>
              </a:solidFill>
            </a:rPr>
            <a:t> 3</a:t>
          </a:r>
          <a:endParaRPr lang="id-ID" dirty="0">
            <a:solidFill>
              <a:schemeClr val="tx1"/>
            </a:solidFill>
          </a:endParaRPr>
        </a:p>
      </dgm:t>
    </dgm:pt>
    <dgm:pt modelId="{49D01C27-6495-42AA-89F1-6ABB77B65730}" type="parTrans" cxnId="{5BCB125D-93FC-4B71-B819-AA02950E2AAE}">
      <dgm:prSet/>
      <dgm:spPr/>
      <dgm:t>
        <a:bodyPr/>
        <a:lstStyle/>
        <a:p>
          <a:endParaRPr lang="id-ID"/>
        </a:p>
      </dgm:t>
    </dgm:pt>
    <dgm:pt modelId="{1F17CA8F-0D77-46A4-AC69-F39387E0284F}" type="sibTrans" cxnId="{5BCB125D-93FC-4B71-B819-AA02950E2AAE}">
      <dgm:prSet/>
      <dgm:spPr/>
      <dgm:t>
        <a:bodyPr/>
        <a:lstStyle/>
        <a:p>
          <a:endParaRPr lang="id-ID"/>
        </a:p>
      </dgm:t>
    </dgm:pt>
    <dgm:pt modelId="{DD823CC5-016C-42AE-93C7-C616BD9D82F2}" type="pres">
      <dgm:prSet presAssocID="{74A034C5-4F12-491A-8361-FB20517D489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82A1436-7512-4506-A6FD-5863E68910E9}" type="pres">
      <dgm:prSet presAssocID="{54E5E696-DBE0-4772-81D0-A72FB3C2BF47}" presName="hierRoot1" presStyleCnt="0">
        <dgm:presLayoutVars>
          <dgm:hierBranch val="init"/>
        </dgm:presLayoutVars>
      </dgm:prSet>
      <dgm:spPr/>
    </dgm:pt>
    <dgm:pt modelId="{FD6D414A-3622-4E64-BAAE-9E8F7D47E684}" type="pres">
      <dgm:prSet presAssocID="{54E5E696-DBE0-4772-81D0-A72FB3C2BF47}" presName="rootComposite1" presStyleCnt="0"/>
      <dgm:spPr/>
    </dgm:pt>
    <dgm:pt modelId="{D6E514EE-9417-40E2-84BA-1E51F9E58E01}" type="pres">
      <dgm:prSet presAssocID="{54E5E696-DBE0-4772-81D0-A72FB3C2BF4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0E78E2A-E543-4D38-BEA3-A89B084188F6}" type="pres">
      <dgm:prSet presAssocID="{54E5E696-DBE0-4772-81D0-A72FB3C2BF4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CD463122-71A6-4A99-9DC6-80E3E8592D63}" type="pres">
      <dgm:prSet presAssocID="{54E5E696-DBE0-4772-81D0-A72FB3C2BF47}" presName="hierChild2" presStyleCnt="0"/>
      <dgm:spPr/>
    </dgm:pt>
    <dgm:pt modelId="{3EF419AF-13A3-4036-BE45-5F5A58900508}" type="pres">
      <dgm:prSet presAssocID="{6B52A5CF-BB7F-4C88-804B-F2F035055ED0}" presName="Name37" presStyleLbl="parChTrans1D2" presStyleIdx="0" presStyleCnt="4"/>
      <dgm:spPr/>
      <dgm:t>
        <a:bodyPr/>
        <a:lstStyle/>
        <a:p>
          <a:endParaRPr lang="en-US"/>
        </a:p>
      </dgm:t>
    </dgm:pt>
    <dgm:pt modelId="{DBEE2608-E009-4379-B397-B05F04B3D702}" type="pres">
      <dgm:prSet presAssocID="{8A075B79-F7D7-4F48-A1BD-72FD2ADC46AA}" presName="hierRoot2" presStyleCnt="0">
        <dgm:presLayoutVars>
          <dgm:hierBranch val="init"/>
        </dgm:presLayoutVars>
      </dgm:prSet>
      <dgm:spPr/>
    </dgm:pt>
    <dgm:pt modelId="{9098D7F4-5558-40CE-B0DB-4E2CE4E92ABD}" type="pres">
      <dgm:prSet presAssocID="{8A075B79-F7D7-4F48-A1BD-72FD2ADC46AA}" presName="rootComposite" presStyleCnt="0"/>
      <dgm:spPr/>
    </dgm:pt>
    <dgm:pt modelId="{CCE71DDA-8571-461A-898E-A61EF052AF36}" type="pres">
      <dgm:prSet presAssocID="{8A075B79-F7D7-4F48-A1BD-72FD2ADC46A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27F153-9282-4147-A472-489DB57504F5}" type="pres">
      <dgm:prSet presAssocID="{8A075B79-F7D7-4F48-A1BD-72FD2ADC46AA}" presName="rootConnector" presStyleLbl="node2" presStyleIdx="0" presStyleCnt="3"/>
      <dgm:spPr/>
      <dgm:t>
        <a:bodyPr/>
        <a:lstStyle/>
        <a:p>
          <a:endParaRPr lang="en-US"/>
        </a:p>
      </dgm:t>
    </dgm:pt>
    <dgm:pt modelId="{8B563FCB-DB48-41B1-BBC7-D7A6F49826D4}" type="pres">
      <dgm:prSet presAssocID="{8A075B79-F7D7-4F48-A1BD-72FD2ADC46AA}" presName="hierChild4" presStyleCnt="0"/>
      <dgm:spPr/>
    </dgm:pt>
    <dgm:pt modelId="{64949DC0-5A6A-4B32-ADC9-A5E0B5D7D920}" type="pres">
      <dgm:prSet presAssocID="{8A075B79-F7D7-4F48-A1BD-72FD2ADC46AA}" presName="hierChild5" presStyleCnt="0"/>
      <dgm:spPr/>
    </dgm:pt>
    <dgm:pt modelId="{81780CF2-33E8-4F70-8293-EB6338051F60}" type="pres">
      <dgm:prSet presAssocID="{100D3CDB-B865-4DA1-B051-AAAA42C0ED46}" presName="Name37" presStyleLbl="parChTrans1D2" presStyleIdx="1" presStyleCnt="4"/>
      <dgm:spPr/>
      <dgm:t>
        <a:bodyPr/>
        <a:lstStyle/>
        <a:p>
          <a:endParaRPr lang="en-US"/>
        </a:p>
      </dgm:t>
    </dgm:pt>
    <dgm:pt modelId="{D667B9EC-C700-4E56-9E77-E6B6376F5FB2}" type="pres">
      <dgm:prSet presAssocID="{2BFBC8C9-301C-44C6-B231-6FE0FA94A422}" presName="hierRoot2" presStyleCnt="0">
        <dgm:presLayoutVars>
          <dgm:hierBranch val="init"/>
        </dgm:presLayoutVars>
      </dgm:prSet>
      <dgm:spPr/>
    </dgm:pt>
    <dgm:pt modelId="{0B343231-6A19-485C-B087-E7616B44107B}" type="pres">
      <dgm:prSet presAssocID="{2BFBC8C9-301C-44C6-B231-6FE0FA94A422}" presName="rootComposite" presStyleCnt="0"/>
      <dgm:spPr/>
    </dgm:pt>
    <dgm:pt modelId="{D7122D8A-23C6-4AE6-BFF8-CE8E72BF1198}" type="pres">
      <dgm:prSet presAssocID="{2BFBC8C9-301C-44C6-B231-6FE0FA94A422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238E70-21EA-410F-92AB-0093B9FE8186}" type="pres">
      <dgm:prSet presAssocID="{2BFBC8C9-301C-44C6-B231-6FE0FA94A422}" presName="rootConnector" presStyleLbl="node2" presStyleIdx="1" presStyleCnt="3"/>
      <dgm:spPr/>
      <dgm:t>
        <a:bodyPr/>
        <a:lstStyle/>
        <a:p>
          <a:endParaRPr lang="en-US"/>
        </a:p>
      </dgm:t>
    </dgm:pt>
    <dgm:pt modelId="{E118D184-AAF8-4B13-BD42-E7F53702BA9D}" type="pres">
      <dgm:prSet presAssocID="{2BFBC8C9-301C-44C6-B231-6FE0FA94A422}" presName="hierChild4" presStyleCnt="0"/>
      <dgm:spPr/>
    </dgm:pt>
    <dgm:pt modelId="{42966556-955B-4A36-9F1F-F77F1D303683}" type="pres">
      <dgm:prSet presAssocID="{2BFBC8C9-301C-44C6-B231-6FE0FA94A422}" presName="hierChild5" presStyleCnt="0"/>
      <dgm:spPr/>
    </dgm:pt>
    <dgm:pt modelId="{C0CB6EF7-B3F8-443E-AEE8-12676ACC2F0C}" type="pres">
      <dgm:prSet presAssocID="{49D01C27-6495-42AA-89F1-6ABB77B65730}" presName="Name37" presStyleLbl="parChTrans1D2" presStyleIdx="2" presStyleCnt="4"/>
      <dgm:spPr/>
      <dgm:t>
        <a:bodyPr/>
        <a:lstStyle/>
        <a:p>
          <a:endParaRPr lang="en-US"/>
        </a:p>
      </dgm:t>
    </dgm:pt>
    <dgm:pt modelId="{60C8EB53-A61B-49C0-9AB3-11AFAF76A20D}" type="pres">
      <dgm:prSet presAssocID="{93CDDBED-17EF-4E04-91FE-814CF014D4EB}" presName="hierRoot2" presStyleCnt="0">
        <dgm:presLayoutVars>
          <dgm:hierBranch val="init"/>
        </dgm:presLayoutVars>
      </dgm:prSet>
      <dgm:spPr/>
    </dgm:pt>
    <dgm:pt modelId="{4C000B6C-BA67-4F20-9AEB-F7C77851CAD8}" type="pres">
      <dgm:prSet presAssocID="{93CDDBED-17EF-4E04-91FE-814CF014D4EB}" presName="rootComposite" presStyleCnt="0"/>
      <dgm:spPr/>
    </dgm:pt>
    <dgm:pt modelId="{F94F5D2F-0D26-4B5C-AA92-E5D168B59004}" type="pres">
      <dgm:prSet presAssocID="{93CDDBED-17EF-4E04-91FE-814CF014D4E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E02CC2-6437-48C0-9D32-0D4ECA3B6C37}" type="pres">
      <dgm:prSet presAssocID="{93CDDBED-17EF-4E04-91FE-814CF014D4EB}" presName="rootConnector" presStyleLbl="node2" presStyleIdx="2" presStyleCnt="3"/>
      <dgm:spPr/>
      <dgm:t>
        <a:bodyPr/>
        <a:lstStyle/>
        <a:p>
          <a:endParaRPr lang="en-US"/>
        </a:p>
      </dgm:t>
    </dgm:pt>
    <dgm:pt modelId="{59AB5ED4-15EA-42C8-B91A-2A1E3BF32286}" type="pres">
      <dgm:prSet presAssocID="{93CDDBED-17EF-4E04-91FE-814CF014D4EB}" presName="hierChild4" presStyleCnt="0"/>
      <dgm:spPr/>
    </dgm:pt>
    <dgm:pt modelId="{9D294FEE-3CFC-4F6C-9164-5137C2494660}" type="pres">
      <dgm:prSet presAssocID="{93CDDBED-17EF-4E04-91FE-814CF014D4EB}" presName="hierChild5" presStyleCnt="0"/>
      <dgm:spPr/>
    </dgm:pt>
    <dgm:pt modelId="{69A8F9A5-98B8-482D-884B-38505EEEDC41}" type="pres">
      <dgm:prSet presAssocID="{54E5E696-DBE0-4772-81D0-A72FB3C2BF47}" presName="hierChild3" presStyleCnt="0"/>
      <dgm:spPr/>
    </dgm:pt>
    <dgm:pt modelId="{BC93CDD8-159B-43FC-9826-E4541A393E95}" type="pres">
      <dgm:prSet presAssocID="{D3874BD9-EA56-4683-8AD7-1FBF5FF96F32}" presName="Name111" presStyleLbl="parChTrans1D2" presStyleIdx="3" presStyleCnt="4"/>
      <dgm:spPr/>
      <dgm:t>
        <a:bodyPr/>
        <a:lstStyle/>
        <a:p>
          <a:endParaRPr lang="en-US"/>
        </a:p>
      </dgm:t>
    </dgm:pt>
    <dgm:pt modelId="{B2BBE2EB-7ECE-4FF1-998E-E585D759C243}" type="pres">
      <dgm:prSet presAssocID="{14D3E1B6-40A7-487A-8DEF-2542035614C2}" presName="hierRoot3" presStyleCnt="0">
        <dgm:presLayoutVars>
          <dgm:hierBranch val="init"/>
        </dgm:presLayoutVars>
      </dgm:prSet>
      <dgm:spPr/>
    </dgm:pt>
    <dgm:pt modelId="{47160CD5-F2EE-4642-9E5F-B31002F268B4}" type="pres">
      <dgm:prSet presAssocID="{14D3E1B6-40A7-487A-8DEF-2542035614C2}" presName="rootComposite3" presStyleCnt="0"/>
      <dgm:spPr/>
    </dgm:pt>
    <dgm:pt modelId="{248A7A49-6FD5-40DB-BFD5-105C982628DA}" type="pres">
      <dgm:prSet presAssocID="{14D3E1B6-40A7-487A-8DEF-2542035614C2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A311AF-36E0-4212-838B-664713356A66}" type="pres">
      <dgm:prSet presAssocID="{14D3E1B6-40A7-487A-8DEF-2542035614C2}" presName="rootConnector3" presStyleLbl="asst1" presStyleIdx="0" presStyleCnt="1"/>
      <dgm:spPr/>
      <dgm:t>
        <a:bodyPr/>
        <a:lstStyle/>
        <a:p>
          <a:endParaRPr lang="en-US"/>
        </a:p>
      </dgm:t>
    </dgm:pt>
    <dgm:pt modelId="{6CEF86C7-2C36-4E9A-B674-A8FBEF55A1F0}" type="pres">
      <dgm:prSet presAssocID="{14D3E1B6-40A7-487A-8DEF-2542035614C2}" presName="hierChild6" presStyleCnt="0"/>
      <dgm:spPr/>
    </dgm:pt>
    <dgm:pt modelId="{A7C9C4ED-899F-45AB-BF7C-5784602B192D}" type="pres">
      <dgm:prSet presAssocID="{14D3E1B6-40A7-487A-8DEF-2542035614C2}" presName="hierChild7" presStyleCnt="0"/>
      <dgm:spPr/>
    </dgm:pt>
  </dgm:ptLst>
  <dgm:cxnLst>
    <dgm:cxn modelId="{5BCB125D-93FC-4B71-B819-AA02950E2AAE}" srcId="{54E5E696-DBE0-4772-81D0-A72FB3C2BF47}" destId="{93CDDBED-17EF-4E04-91FE-814CF014D4EB}" srcOrd="3" destOrd="0" parTransId="{49D01C27-6495-42AA-89F1-6ABB77B65730}" sibTransId="{1F17CA8F-0D77-46A4-AC69-F39387E0284F}"/>
    <dgm:cxn modelId="{E9A1C338-AC5D-1F4E-A567-B6B8AAB3E543}" type="presOf" srcId="{54E5E696-DBE0-4772-81D0-A72FB3C2BF47}" destId="{D6E514EE-9417-40E2-84BA-1E51F9E58E01}" srcOrd="0" destOrd="0" presId="urn:microsoft.com/office/officeart/2005/8/layout/orgChart1"/>
    <dgm:cxn modelId="{57A31B5B-953A-427A-9D7D-022AA8A2386F}" srcId="{74A034C5-4F12-491A-8361-FB20517D489E}" destId="{54E5E696-DBE0-4772-81D0-A72FB3C2BF47}" srcOrd="0" destOrd="0" parTransId="{2494283D-43B9-493F-9903-7C63F0DC8779}" sibTransId="{4797E69A-B5BA-4802-B689-16470D835305}"/>
    <dgm:cxn modelId="{CA797542-859A-084D-A7CC-F5231D0581F6}" type="presOf" srcId="{14D3E1B6-40A7-487A-8DEF-2542035614C2}" destId="{D4A311AF-36E0-4212-838B-664713356A66}" srcOrd="1" destOrd="0" presId="urn:microsoft.com/office/officeart/2005/8/layout/orgChart1"/>
    <dgm:cxn modelId="{6CEC3419-6AF2-B648-A8D3-B6B434C1DCBF}" type="presOf" srcId="{93CDDBED-17EF-4E04-91FE-814CF014D4EB}" destId="{44E02CC2-6437-48C0-9D32-0D4ECA3B6C37}" srcOrd="1" destOrd="0" presId="urn:microsoft.com/office/officeart/2005/8/layout/orgChart1"/>
    <dgm:cxn modelId="{E82CCC0A-BAB0-B14B-8346-E4D48D091F2A}" type="presOf" srcId="{14D3E1B6-40A7-487A-8DEF-2542035614C2}" destId="{248A7A49-6FD5-40DB-BFD5-105C982628DA}" srcOrd="0" destOrd="0" presId="urn:microsoft.com/office/officeart/2005/8/layout/orgChart1"/>
    <dgm:cxn modelId="{007E55EA-8DA1-514A-ADE5-2FC448743655}" type="presOf" srcId="{2BFBC8C9-301C-44C6-B231-6FE0FA94A422}" destId="{D7122D8A-23C6-4AE6-BFF8-CE8E72BF1198}" srcOrd="0" destOrd="0" presId="urn:microsoft.com/office/officeart/2005/8/layout/orgChart1"/>
    <dgm:cxn modelId="{69BFB753-3588-B349-A0D1-36562E4BF724}" type="presOf" srcId="{6B52A5CF-BB7F-4C88-804B-F2F035055ED0}" destId="{3EF419AF-13A3-4036-BE45-5F5A58900508}" srcOrd="0" destOrd="0" presId="urn:microsoft.com/office/officeart/2005/8/layout/orgChart1"/>
    <dgm:cxn modelId="{30A34B4A-024B-7449-A474-0E0F8E1B46DD}" type="presOf" srcId="{D3874BD9-EA56-4683-8AD7-1FBF5FF96F32}" destId="{BC93CDD8-159B-43FC-9826-E4541A393E95}" srcOrd="0" destOrd="0" presId="urn:microsoft.com/office/officeart/2005/8/layout/orgChart1"/>
    <dgm:cxn modelId="{55FE4074-DF99-48FE-8B55-E16C6F6AC05A}" srcId="{54E5E696-DBE0-4772-81D0-A72FB3C2BF47}" destId="{14D3E1B6-40A7-487A-8DEF-2542035614C2}" srcOrd="0" destOrd="0" parTransId="{D3874BD9-EA56-4683-8AD7-1FBF5FF96F32}" sibTransId="{4B954643-097A-4761-B319-44C9F5E5E4D7}"/>
    <dgm:cxn modelId="{1618CEAE-B793-0349-9FCD-AF8FE48881E8}" type="presOf" srcId="{49D01C27-6495-42AA-89F1-6ABB77B65730}" destId="{C0CB6EF7-B3F8-443E-AEE8-12676ACC2F0C}" srcOrd="0" destOrd="0" presId="urn:microsoft.com/office/officeart/2005/8/layout/orgChart1"/>
    <dgm:cxn modelId="{7AC8CC10-F22F-4DC8-8EFE-CE64BEF07E0C}" srcId="{54E5E696-DBE0-4772-81D0-A72FB3C2BF47}" destId="{2BFBC8C9-301C-44C6-B231-6FE0FA94A422}" srcOrd="2" destOrd="0" parTransId="{100D3CDB-B865-4DA1-B051-AAAA42C0ED46}" sibTransId="{9B047DD5-C65D-46E3-94DA-D7047412A792}"/>
    <dgm:cxn modelId="{953B2D31-4E45-514B-B1DA-0AEFB60644D1}" type="presOf" srcId="{93CDDBED-17EF-4E04-91FE-814CF014D4EB}" destId="{F94F5D2F-0D26-4B5C-AA92-E5D168B59004}" srcOrd="0" destOrd="0" presId="urn:microsoft.com/office/officeart/2005/8/layout/orgChart1"/>
    <dgm:cxn modelId="{F5297846-1A05-484C-9598-3B1799482679}" type="presOf" srcId="{100D3CDB-B865-4DA1-B051-AAAA42C0ED46}" destId="{81780CF2-33E8-4F70-8293-EB6338051F60}" srcOrd="0" destOrd="0" presId="urn:microsoft.com/office/officeart/2005/8/layout/orgChart1"/>
    <dgm:cxn modelId="{B1075BAF-147D-44B9-9733-634E8AE31CC9}" srcId="{54E5E696-DBE0-4772-81D0-A72FB3C2BF47}" destId="{8A075B79-F7D7-4F48-A1BD-72FD2ADC46AA}" srcOrd="1" destOrd="0" parTransId="{6B52A5CF-BB7F-4C88-804B-F2F035055ED0}" sibTransId="{02E9F42A-1BB1-4B0C-BFA1-596E011721A3}"/>
    <dgm:cxn modelId="{CA6CFC71-AFE8-5D46-A0F0-27A18CF249A3}" type="presOf" srcId="{2BFBC8C9-301C-44C6-B231-6FE0FA94A422}" destId="{CC238E70-21EA-410F-92AB-0093B9FE8186}" srcOrd="1" destOrd="0" presId="urn:microsoft.com/office/officeart/2005/8/layout/orgChart1"/>
    <dgm:cxn modelId="{602A158F-CEC9-F14D-B234-B50D51702F0F}" type="presOf" srcId="{8A075B79-F7D7-4F48-A1BD-72FD2ADC46AA}" destId="{CCE71DDA-8571-461A-898E-A61EF052AF36}" srcOrd="0" destOrd="0" presId="urn:microsoft.com/office/officeart/2005/8/layout/orgChart1"/>
    <dgm:cxn modelId="{812F05D2-552F-7242-9893-C11BD43421FE}" type="presOf" srcId="{74A034C5-4F12-491A-8361-FB20517D489E}" destId="{DD823CC5-016C-42AE-93C7-C616BD9D82F2}" srcOrd="0" destOrd="0" presId="urn:microsoft.com/office/officeart/2005/8/layout/orgChart1"/>
    <dgm:cxn modelId="{6C844514-C3C1-DF40-9E45-41FEBBE22F8E}" type="presOf" srcId="{8A075B79-F7D7-4F48-A1BD-72FD2ADC46AA}" destId="{5427F153-9282-4147-A472-489DB57504F5}" srcOrd="1" destOrd="0" presId="urn:microsoft.com/office/officeart/2005/8/layout/orgChart1"/>
    <dgm:cxn modelId="{8E784D12-3D66-E544-9D84-AB66C254CF06}" type="presOf" srcId="{54E5E696-DBE0-4772-81D0-A72FB3C2BF47}" destId="{70E78E2A-E543-4D38-BEA3-A89B084188F6}" srcOrd="1" destOrd="0" presId="urn:microsoft.com/office/officeart/2005/8/layout/orgChart1"/>
    <dgm:cxn modelId="{98906FCA-DEE4-F949-BC70-66B804F5C68F}" type="presParOf" srcId="{DD823CC5-016C-42AE-93C7-C616BD9D82F2}" destId="{B82A1436-7512-4506-A6FD-5863E68910E9}" srcOrd="0" destOrd="0" presId="urn:microsoft.com/office/officeart/2005/8/layout/orgChart1"/>
    <dgm:cxn modelId="{0C2B3E0A-35B6-AA4D-BDD2-7EEF5AD5DFD8}" type="presParOf" srcId="{B82A1436-7512-4506-A6FD-5863E68910E9}" destId="{FD6D414A-3622-4E64-BAAE-9E8F7D47E684}" srcOrd="0" destOrd="0" presId="urn:microsoft.com/office/officeart/2005/8/layout/orgChart1"/>
    <dgm:cxn modelId="{E229A079-8266-B744-A3A6-E1AF40C33C6A}" type="presParOf" srcId="{FD6D414A-3622-4E64-BAAE-9E8F7D47E684}" destId="{D6E514EE-9417-40E2-84BA-1E51F9E58E01}" srcOrd="0" destOrd="0" presId="urn:microsoft.com/office/officeart/2005/8/layout/orgChart1"/>
    <dgm:cxn modelId="{6C8298D8-BCB5-664D-A2A7-B4CBC91C7067}" type="presParOf" srcId="{FD6D414A-3622-4E64-BAAE-9E8F7D47E684}" destId="{70E78E2A-E543-4D38-BEA3-A89B084188F6}" srcOrd="1" destOrd="0" presId="urn:microsoft.com/office/officeart/2005/8/layout/orgChart1"/>
    <dgm:cxn modelId="{2F322B90-5CED-0C4C-9D0D-4D5E70C79D2A}" type="presParOf" srcId="{B82A1436-7512-4506-A6FD-5863E68910E9}" destId="{CD463122-71A6-4A99-9DC6-80E3E8592D63}" srcOrd="1" destOrd="0" presId="urn:microsoft.com/office/officeart/2005/8/layout/orgChart1"/>
    <dgm:cxn modelId="{D9DD2029-B8CF-0044-B9A0-B539070CDA35}" type="presParOf" srcId="{CD463122-71A6-4A99-9DC6-80E3E8592D63}" destId="{3EF419AF-13A3-4036-BE45-5F5A58900508}" srcOrd="0" destOrd="0" presId="urn:microsoft.com/office/officeart/2005/8/layout/orgChart1"/>
    <dgm:cxn modelId="{BC9BB851-1105-C841-B00C-CF60E22E9EB4}" type="presParOf" srcId="{CD463122-71A6-4A99-9DC6-80E3E8592D63}" destId="{DBEE2608-E009-4379-B397-B05F04B3D702}" srcOrd="1" destOrd="0" presId="urn:microsoft.com/office/officeart/2005/8/layout/orgChart1"/>
    <dgm:cxn modelId="{04AB72A3-1F6C-AD47-89F4-3039D0CF7A5D}" type="presParOf" srcId="{DBEE2608-E009-4379-B397-B05F04B3D702}" destId="{9098D7F4-5558-40CE-B0DB-4E2CE4E92ABD}" srcOrd="0" destOrd="0" presId="urn:microsoft.com/office/officeart/2005/8/layout/orgChart1"/>
    <dgm:cxn modelId="{DB4B864D-8042-344F-A88D-184FC615431D}" type="presParOf" srcId="{9098D7F4-5558-40CE-B0DB-4E2CE4E92ABD}" destId="{CCE71DDA-8571-461A-898E-A61EF052AF36}" srcOrd="0" destOrd="0" presId="urn:microsoft.com/office/officeart/2005/8/layout/orgChart1"/>
    <dgm:cxn modelId="{E3503BDD-AA0D-1A41-9356-553E461D9C3C}" type="presParOf" srcId="{9098D7F4-5558-40CE-B0DB-4E2CE4E92ABD}" destId="{5427F153-9282-4147-A472-489DB57504F5}" srcOrd="1" destOrd="0" presId="urn:microsoft.com/office/officeart/2005/8/layout/orgChart1"/>
    <dgm:cxn modelId="{948720C1-CD03-C543-901C-9B8A55E78E1D}" type="presParOf" srcId="{DBEE2608-E009-4379-B397-B05F04B3D702}" destId="{8B563FCB-DB48-41B1-BBC7-D7A6F49826D4}" srcOrd="1" destOrd="0" presId="urn:microsoft.com/office/officeart/2005/8/layout/orgChart1"/>
    <dgm:cxn modelId="{5E338EC9-EEBD-FE49-A002-F4BC935C269D}" type="presParOf" srcId="{DBEE2608-E009-4379-B397-B05F04B3D702}" destId="{64949DC0-5A6A-4B32-ADC9-A5E0B5D7D920}" srcOrd="2" destOrd="0" presId="urn:microsoft.com/office/officeart/2005/8/layout/orgChart1"/>
    <dgm:cxn modelId="{6BAE41BF-8D2D-A248-B807-D7EA11FF2C56}" type="presParOf" srcId="{CD463122-71A6-4A99-9DC6-80E3E8592D63}" destId="{81780CF2-33E8-4F70-8293-EB6338051F60}" srcOrd="2" destOrd="0" presId="urn:microsoft.com/office/officeart/2005/8/layout/orgChart1"/>
    <dgm:cxn modelId="{9385BA33-99D7-8848-AED2-3B34A44057AD}" type="presParOf" srcId="{CD463122-71A6-4A99-9DC6-80E3E8592D63}" destId="{D667B9EC-C700-4E56-9E77-E6B6376F5FB2}" srcOrd="3" destOrd="0" presId="urn:microsoft.com/office/officeart/2005/8/layout/orgChart1"/>
    <dgm:cxn modelId="{A3AF5D2D-93D3-2849-9F5D-8D2A0424E88A}" type="presParOf" srcId="{D667B9EC-C700-4E56-9E77-E6B6376F5FB2}" destId="{0B343231-6A19-485C-B087-E7616B44107B}" srcOrd="0" destOrd="0" presId="urn:microsoft.com/office/officeart/2005/8/layout/orgChart1"/>
    <dgm:cxn modelId="{1A0DDDEA-F653-D742-AEF1-9E1C744DC09B}" type="presParOf" srcId="{0B343231-6A19-485C-B087-E7616B44107B}" destId="{D7122D8A-23C6-4AE6-BFF8-CE8E72BF1198}" srcOrd="0" destOrd="0" presId="urn:microsoft.com/office/officeart/2005/8/layout/orgChart1"/>
    <dgm:cxn modelId="{5F730981-2049-3847-9FB0-33B265256B09}" type="presParOf" srcId="{0B343231-6A19-485C-B087-E7616B44107B}" destId="{CC238E70-21EA-410F-92AB-0093B9FE8186}" srcOrd="1" destOrd="0" presId="urn:microsoft.com/office/officeart/2005/8/layout/orgChart1"/>
    <dgm:cxn modelId="{64E4B638-EE3B-6D44-A821-9A442EC250DB}" type="presParOf" srcId="{D667B9EC-C700-4E56-9E77-E6B6376F5FB2}" destId="{E118D184-AAF8-4B13-BD42-E7F53702BA9D}" srcOrd="1" destOrd="0" presId="urn:microsoft.com/office/officeart/2005/8/layout/orgChart1"/>
    <dgm:cxn modelId="{3FAA6AE4-8FFB-4B42-BB2E-66C1F5B0811A}" type="presParOf" srcId="{D667B9EC-C700-4E56-9E77-E6B6376F5FB2}" destId="{42966556-955B-4A36-9F1F-F77F1D303683}" srcOrd="2" destOrd="0" presId="urn:microsoft.com/office/officeart/2005/8/layout/orgChart1"/>
    <dgm:cxn modelId="{B95E00C9-78A9-2A45-AB30-0F9A9D6E1081}" type="presParOf" srcId="{CD463122-71A6-4A99-9DC6-80E3E8592D63}" destId="{C0CB6EF7-B3F8-443E-AEE8-12676ACC2F0C}" srcOrd="4" destOrd="0" presId="urn:microsoft.com/office/officeart/2005/8/layout/orgChart1"/>
    <dgm:cxn modelId="{B90AF863-7C9B-1043-B7ED-768AAD38CFB2}" type="presParOf" srcId="{CD463122-71A6-4A99-9DC6-80E3E8592D63}" destId="{60C8EB53-A61B-49C0-9AB3-11AFAF76A20D}" srcOrd="5" destOrd="0" presId="urn:microsoft.com/office/officeart/2005/8/layout/orgChart1"/>
    <dgm:cxn modelId="{7D2EBAB0-BDBE-F54E-B3DA-3F8CC731E1A6}" type="presParOf" srcId="{60C8EB53-A61B-49C0-9AB3-11AFAF76A20D}" destId="{4C000B6C-BA67-4F20-9AEB-F7C77851CAD8}" srcOrd="0" destOrd="0" presId="urn:microsoft.com/office/officeart/2005/8/layout/orgChart1"/>
    <dgm:cxn modelId="{42796103-8E10-A044-93B7-59D92ADD093E}" type="presParOf" srcId="{4C000B6C-BA67-4F20-9AEB-F7C77851CAD8}" destId="{F94F5D2F-0D26-4B5C-AA92-E5D168B59004}" srcOrd="0" destOrd="0" presId="urn:microsoft.com/office/officeart/2005/8/layout/orgChart1"/>
    <dgm:cxn modelId="{02A67B03-3177-5744-B06E-BA42BD601486}" type="presParOf" srcId="{4C000B6C-BA67-4F20-9AEB-F7C77851CAD8}" destId="{44E02CC2-6437-48C0-9D32-0D4ECA3B6C37}" srcOrd="1" destOrd="0" presId="urn:microsoft.com/office/officeart/2005/8/layout/orgChart1"/>
    <dgm:cxn modelId="{49729A7E-EA70-DE44-915B-9B76E3102DAD}" type="presParOf" srcId="{60C8EB53-A61B-49C0-9AB3-11AFAF76A20D}" destId="{59AB5ED4-15EA-42C8-B91A-2A1E3BF32286}" srcOrd="1" destOrd="0" presId="urn:microsoft.com/office/officeart/2005/8/layout/orgChart1"/>
    <dgm:cxn modelId="{C3B51094-A4F0-9044-8E2A-D36867F10A65}" type="presParOf" srcId="{60C8EB53-A61B-49C0-9AB3-11AFAF76A20D}" destId="{9D294FEE-3CFC-4F6C-9164-5137C2494660}" srcOrd="2" destOrd="0" presId="urn:microsoft.com/office/officeart/2005/8/layout/orgChart1"/>
    <dgm:cxn modelId="{A611CEC1-4525-CC4C-A076-F6E95BF29281}" type="presParOf" srcId="{B82A1436-7512-4506-A6FD-5863E68910E9}" destId="{69A8F9A5-98B8-482D-884B-38505EEEDC41}" srcOrd="2" destOrd="0" presId="urn:microsoft.com/office/officeart/2005/8/layout/orgChart1"/>
    <dgm:cxn modelId="{61202DBC-750D-FA4D-911D-FF340D227F0A}" type="presParOf" srcId="{69A8F9A5-98B8-482D-884B-38505EEEDC41}" destId="{BC93CDD8-159B-43FC-9826-E4541A393E95}" srcOrd="0" destOrd="0" presId="urn:microsoft.com/office/officeart/2005/8/layout/orgChart1"/>
    <dgm:cxn modelId="{00600B73-0880-7C49-905A-252A1F8DD045}" type="presParOf" srcId="{69A8F9A5-98B8-482D-884B-38505EEEDC41}" destId="{B2BBE2EB-7ECE-4FF1-998E-E585D759C243}" srcOrd="1" destOrd="0" presId="urn:microsoft.com/office/officeart/2005/8/layout/orgChart1"/>
    <dgm:cxn modelId="{C829ACAB-A64F-A345-8594-DD59442177F8}" type="presParOf" srcId="{B2BBE2EB-7ECE-4FF1-998E-E585D759C243}" destId="{47160CD5-F2EE-4642-9E5F-B31002F268B4}" srcOrd="0" destOrd="0" presId="urn:microsoft.com/office/officeart/2005/8/layout/orgChart1"/>
    <dgm:cxn modelId="{34F5B0B1-C979-CD42-89E3-679E6970B524}" type="presParOf" srcId="{47160CD5-F2EE-4642-9E5F-B31002F268B4}" destId="{248A7A49-6FD5-40DB-BFD5-105C982628DA}" srcOrd="0" destOrd="0" presId="urn:microsoft.com/office/officeart/2005/8/layout/orgChart1"/>
    <dgm:cxn modelId="{1864C08F-A3A7-F447-A173-20B8259450DC}" type="presParOf" srcId="{47160CD5-F2EE-4642-9E5F-B31002F268B4}" destId="{D4A311AF-36E0-4212-838B-664713356A66}" srcOrd="1" destOrd="0" presId="urn:microsoft.com/office/officeart/2005/8/layout/orgChart1"/>
    <dgm:cxn modelId="{433F5E34-9FAF-1741-9B14-4C07A5710821}" type="presParOf" srcId="{B2BBE2EB-7ECE-4FF1-998E-E585D759C243}" destId="{6CEF86C7-2C36-4E9A-B674-A8FBEF55A1F0}" srcOrd="1" destOrd="0" presId="urn:microsoft.com/office/officeart/2005/8/layout/orgChart1"/>
    <dgm:cxn modelId="{15ECAC8F-9D05-6B4B-9532-0D2F6F239A17}" type="presParOf" srcId="{B2BBE2EB-7ECE-4FF1-998E-E585D759C243}" destId="{A7C9C4ED-899F-45AB-BF7C-5784602B192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BB65D4-73CC-7A48-8DED-A058F5B8ABC0}">
      <dsp:nvSpPr>
        <dsp:cNvPr id="0" name=""/>
        <dsp:cNvSpPr/>
      </dsp:nvSpPr>
      <dsp:spPr>
        <a:xfrm>
          <a:off x="0" y="1285700"/>
          <a:ext cx="9403794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2E793E-C22A-BB43-853A-43FDEA6BF42C}">
      <dsp:nvSpPr>
        <dsp:cNvPr id="0" name=""/>
        <dsp:cNvSpPr/>
      </dsp:nvSpPr>
      <dsp:spPr>
        <a:xfrm>
          <a:off x="470189" y="901940"/>
          <a:ext cx="6582655" cy="7675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809" tIns="0" rIns="248809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1. </a:t>
          </a:r>
          <a:r>
            <a:rPr lang="en-US" sz="2600" kern="1200" dirty="0" err="1" smtClean="0"/>
            <a:t>Peran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dan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Tugas</a:t>
          </a:r>
          <a:r>
            <a:rPr lang="en-US" sz="2600" kern="1200" baseline="0" dirty="0" smtClean="0"/>
            <a:t> JF </a:t>
          </a:r>
          <a:r>
            <a:rPr lang="en-US" sz="2600" kern="1200" baseline="0" dirty="0" err="1" smtClean="0"/>
            <a:t>Analis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Kebijakan</a:t>
          </a:r>
          <a:r>
            <a:rPr lang="en-US" sz="2600" kern="1200" baseline="0" dirty="0" smtClean="0"/>
            <a:t> </a:t>
          </a:r>
          <a:endParaRPr lang="en-US" sz="2600" kern="1200" dirty="0"/>
        </a:p>
      </dsp:txBody>
      <dsp:txXfrm>
        <a:off x="507656" y="939407"/>
        <a:ext cx="6507721" cy="692586"/>
      </dsp:txXfrm>
    </dsp:sp>
    <dsp:sp modelId="{F7039509-678A-624A-B047-6A6012840BFF}">
      <dsp:nvSpPr>
        <dsp:cNvPr id="0" name=""/>
        <dsp:cNvSpPr/>
      </dsp:nvSpPr>
      <dsp:spPr>
        <a:xfrm>
          <a:off x="0" y="2465060"/>
          <a:ext cx="9403794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C68212-172C-2F46-A66A-FCA16FD59CFC}">
      <dsp:nvSpPr>
        <dsp:cNvPr id="0" name=""/>
        <dsp:cNvSpPr/>
      </dsp:nvSpPr>
      <dsp:spPr>
        <a:xfrm>
          <a:off x="470189" y="2081300"/>
          <a:ext cx="6582655" cy="7675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809" tIns="0" rIns="248809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2. </a:t>
          </a:r>
          <a:r>
            <a:rPr lang="en-US" sz="2600" kern="1200" dirty="0" err="1" smtClean="0"/>
            <a:t>Kebijakan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Pembinaan</a:t>
          </a:r>
          <a:r>
            <a:rPr lang="en-US" sz="2600" kern="1200" baseline="0" dirty="0" smtClean="0"/>
            <a:t> JF </a:t>
          </a:r>
          <a:r>
            <a:rPr lang="en-US" sz="2600" kern="1200" baseline="0" dirty="0" err="1" smtClean="0"/>
            <a:t>Analis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Kebijakan</a:t>
          </a:r>
          <a:endParaRPr lang="en-US" sz="2600" kern="1200" dirty="0"/>
        </a:p>
      </dsp:txBody>
      <dsp:txXfrm>
        <a:off x="507656" y="2118767"/>
        <a:ext cx="6507721" cy="692586"/>
      </dsp:txXfrm>
    </dsp:sp>
    <dsp:sp modelId="{A28C0182-21C8-594B-A7FA-BF45624AFFED}">
      <dsp:nvSpPr>
        <dsp:cNvPr id="0" name=""/>
        <dsp:cNvSpPr/>
      </dsp:nvSpPr>
      <dsp:spPr>
        <a:xfrm>
          <a:off x="0" y="3644420"/>
          <a:ext cx="9403794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541783-0B6E-8146-9AA4-16C9A7CEA18D}">
      <dsp:nvSpPr>
        <dsp:cNvPr id="0" name=""/>
        <dsp:cNvSpPr/>
      </dsp:nvSpPr>
      <dsp:spPr>
        <a:xfrm>
          <a:off x="470189" y="3260660"/>
          <a:ext cx="6582655" cy="7675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809" tIns="0" rIns="248809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3. </a:t>
          </a:r>
          <a:r>
            <a:rPr lang="en-US" sz="2600" kern="1200" dirty="0" err="1" smtClean="0"/>
            <a:t>Penilaian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Angka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Kredit</a:t>
          </a:r>
          <a:r>
            <a:rPr lang="en-US" sz="2600" kern="1200" baseline="0" dirty="0" smtClean="0"/>
            <a:t> JF </a:t>
          </a:r>
          <a:r>
            <a:rPr lang="en-US" sz="2600" kern="1200" baseline="0" dirty="0" err="1" smtClean="0"/>
            <a:t>Analis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Kebijakan</a:t>
          </a:r>
          <a:endParaRPr lang="en-US" sz="2600" kern="1200" dirty="0"/>
        </a:p>
      </dsp:txBody>
      <dsp:txXfrm>
        <a:off x="507656" y="3298127"/>
        <a:ext cx="6507721" cy="692586"/>
      </dsp:txXfrm>
    </dsp:sp>
    <dsp:sp modelId="{CF2C2DE3-8F30-E443-88C9-90A0910EC004}">
      <dsp:nvSpPr>
        <dsp:cNvPr id="0" name=""/>
        <dsp:cNvSpPr/>
      </dsp:nvSpPr>
      <dsp:spPr>
        <a:xfrm>
          <a:off x="0" y="4823780"/>
          <a:ext cx="9403794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81794D-5C5E-2643-B23E-15FCCF0CDC14}">
      <dsp:nvSpPr>
        <dsp:cNvPr id="0" name=""/>
        <dsp:cNvSpPr/>
      </dsp:nvSpPr>
      <dsp:spPr>
        <a:xfrm>
          <a:off x="470189" y="4440020"/>
          <a:ext cx="6582655" cy="7675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809" tIns="0" rIns="248809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4. </a:t>
          </a:r>
          <a:r>
            <a:rPr lang="en-US" sz="2600" kern="1200" dirty="0" err="1" smtClean="0"/>
            <a:t>Pembentukan</a:t>
          </a:r>
          <a:r>
            <a:rPr lang="en-US" sz="2600" kern="1200" baseline="0" dirty="0" smtClean="0"/>
            <a:t> TPI/TPD JF </a:t>
          </a:r>
          <a:r>
            <a:rPr lang="en-US" sz="2600" kern="1200" baseline="0" dirty="0" err="1" smtClean="0"/>
            <a:t>Analis</a:t>
          </a:r>
          <a:r>
            <a:rPr lang="en-US" sz="2600" kern="1200" baseline="0" dirty="0" smtClean="0"/>
            <a:t> </a:t>
          </a:r>
          <a:r>
            <a:rPr lang="en-US" sz="2600" kern="1200" baseline="0" dirty="0" err="1" smtClean="0"/>
            <a:t>Kebijakan</a:t>
          </a:r>
          <a:endParaRPr lang="en-US" sz="2600" kern="1200" dirty="0"/>
        </a:p>
      </dsp:txBody>
      <dsp:txXfrm>
        <a:off x="507656" y="4477487"/>
        <a:ext cx="6507721" cy="692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637A76-63C3-48B6-AF7A-6D3FDCFCADF0}">
      <dsp:nvSpPr>
        <dsp:cNvPr id="0" name=""/>
        <dsp:cNvSpPr/>
      </dsp:nvSpPr>
      <dsp:spPr>
        <a:xfrm>
          <a:off x="0" y="249411"/>
          <a:ext cx="357833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33CAF1-CD02-4C06-9A45-607B791FC8CD}">
      <dsp:nvSpPr>
        <dsp:cNvPr id="0" name=""/>
        <dsp:cNvSpPr/>
      </dsp:nvSpPr>
      <dsp:spPr>
        <a:xfrm>
          <a:off x="178916" y="28011"/>
          <a:ext cx="2504833" cy="442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4677" tIns="0" rIns="9467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solidFill>
                <a:schemeClr val="bg1"/>
              </a:solidFill>
            </a:rPr>
            <a:t>Kriteria</a:t>
          </a:r>
          <a:r>
            <a:rPr lang="en-US" sz="1800" kern="1200" dirty="0" smtClean="0">
              <a:solidFill>
                <a:schemeClr val="bg1"/>
              </a:solidFill>
            </a:rPr>
            <a:t> </a:t>
          </a:r>
          <a:r>
            <a:rPr lang="en-US" sz="1800" kern="1200" dirty="0" err="1" smtClean="0">
              <a:solidFill>
                <a:schemeClr val="bg1"/>
              </a:solidFill>
            </a:rPr>
            <a:t>Wajib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200532" y="49627"/>
        <a:ext cx="2461601" cy="399568"/>
      </dsp:txXfrm>
    </dsp:sp>
    <dsp:sp modelId="{3401B4AF-7379-4681-9660-29B4B1EE325C}">
      <dsp:nvSpPr>
        <dsp:cNvPr id="0" name=""/>
        <dsp:cNvSpPr/>
      </dsp:nvSpPr>
      <dsp:spPr>
        <a:xfrm>
          <a:off x="0" y="929812"/>
          <a:ext cx="357833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533FD-FE52-44D5-AF71-B69797266960}">
      <dsp:nvSpPr>
        <dsp:cNvPr id="0" name=""/>
        <dsp:cNvSpPr/>
      </dsp:nvSpPr>
      <dsp:spPr>
        <a:xfrm>
          <a:off x="178916" y="708411"/>
          <a:ext cx="2504833" cy="442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4677" tIns="0" rIns="9467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</a:rPr>
            <a:t>Kriteria</a:t>
          </a:r>
          <a:r>
            <a:rPr lang="en-US" sz="1600" b="1" kern="1200" dirty="0" smtClean="0">
              <a:solidFill>
                <a:schemeClr val="tx1"/>
              </a:solidFill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</a:rPr>
            <a:t>Boleh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200532" y="730027"/>
        <a:ext cx="2461601" cy="399568"/>
      </dsp:txXfrm>
    </dsp:sp>
    <dsp:sp modelId="{ED17F7CF-0130-4A32-97C7-9D866FCCA2F5}">
      <dsp:nvSpPr>
        <dsp:cNvPr id="0" name=""/>
        <dsp:cNvSpPr/>
      </dsp:nvSpPr>
      <dsp:spPr>
        <a:xfrm>
          <a:off x="0" y="1610212"/>
          <a:ext cx="357833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965638-C734-4439-8356-040A06B214B7}">
      <dsp:nvSpPr>
        <dsp:cNvPr id="0" name=""/>
        <dsp:cNvSpPr/>
      </dsp:nvSpPr>
      <dsp:spPr>
        <a:xfrm>
          <a:off x="178916" y="1388812"/>
          <a:ext cx="2599666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4677" tIns="0" rIns="9467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tx1"/>
              </a:solidFill>
            </a:rPr>
            <a:t>Lampiran</a:t>
          </a:r>
          <a:r>
            <a:rPr lang="en-US" sz="1400" b="1" kern="1200" dirty="0" smtClean="0">
              <a:solidFill>
                <a:schemeClr val="tx1"/>
              </a:solidFill>
            </a:rPr>
            <a:t> : </a:t>
          </a:r>
          <a:r>
            <a:rPr lang="en-US" sz="1400" b="1" kern="1200" dirty="0" err="1" smtClean="0">
              <a:solidFill>
                <a:schemeClr val="tx1"/>
              </a:solidFill>
            </a:rPr>
            <a:t>isi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PerLAN</a:t>
          </a:r>
          <a:r>
            <a:rPr lang="en-US" sz="1400" b="1" kern="1200" dirty="0" smtClean="0">
              <a:solidFill>
                <a:schemeClr val="tx1"/>
              </a:solidFill>
            </a:rPr>
            <a:t> 22/2017 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200532" y="1410428"/>
        <a:ext cx="2556434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93CDD8-159B-43FC-9826-E4541A393E95}">
      <dsp:nvSpPr>
        <dsp:cNvPr id="0" name=""/>
        <dsp:cNvSpPr/>
      </dsp:nvSpPr>
      <dsp:spPr>
        <a:xfrm>
          <a:off x="2802450" y="847295"/>
          <a:ext cx="177817" cy="779009"/>
        </a:xfrm>
        <a:custGeom>
          <a:avLst/>
          <a:gdLst/>
          <a:ahLst/>
          <a:cxnLst/>
          <a:rect l="0" t="0" r="0" b="0"/>
          <a:pathLst>
            <a:path>
              <a:moveTo>
                <a:pt x="177817" y="0"/>
              </a:moveTo>
              <a:lnTo>
                <a:pt x="177817" y="779009"/>
              </a:lnTo>
              <a:lnTo>
                <a:pt x="0" y="77900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B6EF7-B3F8-443E-AEE8-12676ACC2F0C}">
      <dsp:nvSpPr>
        <dsp:cNvPr id="0" name=""/>
        <dsp:cNvSpPr/>
      </dsp:nvSpPr>
      <dsp:spPr>
        <a:xfrm>
          <a:off x="2980267" y="847295"/>
          <a:ext cx="2049133" cy="15580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0201"/>
              </a:lnTo>
              <a:lnTo>
                <a:pt x="2049133" y="1380201"/>
              </a:lnTo>
              <a:lnTo>
                <a:pt x="2049133" y="155801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780CF2-33E8-4F70-8293-EB6338051F60}">
      <dsp:nvSpPr>
        <dsp:cNvPr id="0" name=""/>
        <dsp:cNvSpPr/>
      </dsp:nvSpPr>
      <dsp:spPr>
        <a:xfrm>
          <a:off x="2934547" y="847295"/>
          <a:ext cx="91440" cy="15580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5801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F419AF-13A3-4036-BE45-5F5A58900508}">
      <dsp:nvSpPr>
        <dsp:cNvPr id="0" name=""/>
        <dsp:cNvSpPr/>
      </dsp:nvSpPr>
      <dsp:spPr>
        <a:xfrm>
          <a:off x="931133" y="847295"/>
          <a:ext cx="2049133" cy="1558019"/>
        </a:xfrm>
        <a:custGeom>
          <a:avLst/>
          <a:gdLst/>
          <a:ahLst/>
          <a:cxnLst/>
          <a:rect l="0" t="0" r="0" b="0"/>
          <a:pathLst>
            <a:path>
              <a:moveTo>
                <a:pt x="2049133" y="0"/>
              </a:moveTo>
              <a:lnTo>
                <a:pt x="2049133" y="1380201"/>
              </a:lnTo>
              <a:lnTo>
                <a:pt x="0" y="1380201"/>
              </a:lnTo>
              <a:lnTo>
                <a:pt x="0" y="155801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E514EE-9417-40E2-84BA-1E51F9E58E01}">
      <dsp:nvSpPr>
        <dsp:cNvPr id="0" name=""/>
        <dsp:cNvSpPr/>
      </dsp:nvSpPr>
      <dsp:spPr>
        <a:xfrm>
          <a:off x="2133517" y="546"/>
          <a:ext cx="1693499" cy="8467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/>
            <a:t>Ketua</a:t>
          </a:r>
          <a:r>
            <a:rPr lang="en-US" sz="1500" kern="1200" dirty="0"/>
            <a:t> </a:t>
          </a:r>
          <a:r>
            <a:rPr lang="en-US" sz="1500" kern="1200" dirty="0" err="1"/>
            <a:t>merangkap</a:t>
          </a:r>
          <a:r>
            <a:rPr lang="en-US" sz="1500" kern="1200" dirty="0"/>
            <a:t> </a:t>
          </a:r>
          <a:r>
            <a:rPr lang="en-US" sz="1500" kern="1200" dirty="0" err="1"/>
            <a:t>anggota</a:t>
          </a:r>
          <a:endParaRPr lang="id-ID" sz="1500" kern="1200" dirty="0"/>
        </a:p>
      </dsp:txBody>
      <dsp:txXfrm>
        <a:off x="2133517" y="546"/>
        <a:ext cx="1693499" cy="846749"/>
      </dsp:txXfrm>
    </dsp:sp>
    <dsp:sp modelId="{CCE71DDA-8571-461A-898E-A61EF052AF36}">
      <dsp:nvSpPr>
        <dsp:cNvPr id="0" name=""/>
        <dsp:cNvSpPr/>
      </dsp:nvSpPr>
      <dsp:spPr>
        <a:xfrm>
          <a:off x="84383" y="2405315"/>
          <a:ext cx="1693499" cy="846749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>
              <a:solidFill>
                <a:schemeClr val="tx1"/>
              </a:solidFill>
            </a:rPr>
            <a:t>Anggota</a:t>
          </a:r>
          <a:r>
            <a:rPr lang="en-US" sz="1500" kern="1200" dirty="0">
              <a:solidFill>
                <a:schemeClr val="tx1"/>
              </a:solidFill>
            </a:rPr>
            <a:t> 1</a:t>
          </a:r>
          <a:endParaRPr lang="id-ID" sz="1500" kern="1200" dirty="0">
            <a:solidFill>
              <a:schemeClr val="tx1"/>
            </a:solidFill>
          </a:endParaRPr>
        </a:p>
      </dsp:txBody>
      <dsp:txXfrm>
        <a:off x="84383" y="2405315"/>
        <a:ext cx="1693499" cy="846749"/>
      </dsp:txXfrm>
    </dsp:sp>
    <dsp:sp modelId="{D7122D8A-23C6-4AE6-BFF8-CE8E72BF1198}">
      <dsp:nvSpPr>
        <dsp:cNvPr id="0" name=""/>
        <dsp:cNvSpPr/>
      </dsp:nvSpPr>
      <dsp:spPr>
        <a:xfrm>
          <a:off x="2133517" y="2405315"/>
          <a:ext cx="1693499" cy="846749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>
              <a:solidFill>
                <a:schemeClr val="tx1"/>
              </a:solidFill>
            </a:rPr>
            <a:t>Anggota</a:t>
          </a:r>
          <a:r>
            <a:rPr lang="en-US" sz="1500" kern="1200" dirty="0">
              <a:solidFill>
                <a:schemeClr val="tx1"/>
              </a:solidFill>
            </a:rPr>
            <a:t> 2</a:t>
          </a:r>
          <a:endParaRPr lang="id-ID" sz="1500" kern="1200" dirty="0">
            <a:solidFill>
              <a:schemeClr val="tx1"/>
            </a:solidFill>
          </a:endParaRPr>
        </a:p>
      </dsp:txBody>
      <dsp:txXfrm>
        <a:off x="2133517" y="2405315"/>
        <a:ext cx="1693499" cy="846749"/>
      </dsp:txXfrm>
    </dsp:sp>
    <dsp:sp modelId="{F94F5D2F-0D26-4B5C-AA92-E5D168B59004}">
      <dsp:nvSpPr>
        <dsp:cNvPr id="0" name=""/>
        <dsp:cNvSpPr/>
      </dsp:nvSpPr>
      <dsp:spPr>
        <a:xfrm>
          <a:off x="4182651" y="2405315"/>
          <a:ext cx="1693499" cy="846749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>
              <a:solidFill>
                <a:schemeClr val="tx1"/>
              </a:solidFill>
            </a:rPr>
            <a:t>Anggota</a:t>
          </a:r>
          <a:r>
            <a:rPr lang="en-US" sz="1500" kern="1200" dirty="0">
              <a:solidFill>
                <a:schemeClr val="tx1"/>
              </a:solidFill>
            </a:rPr>
            <a:t> 3</a:t>
          </a:r>
          <a:endParaRPr lang="id-ID" sz="1500" kern="1200" dirty="0">
            <a:solidFill>
              <a:schemeClr val="tx1"/>
            </a:solidFill>
          </a:endParaRPr>
        </a:p>
      </dsp:txBody>
      <dsp:txXfrm>
        <a:off x="4182651" y="2405315"/>
        <a:ext cx="1693499" cy="846749"/>
      </dsp:txXfrm>
    </dsp:sp>
    <dsp:sp modelId="{248A7A49-6FD5-40DB-BFD5-105C982628DA}">
      <dsp:nvSpPr>
        <dsp:cNvPr id="0" name=""/>
        <dsp:cNvSpPr/>
      </dsp:nvSpPr>
      <dsp:spPr>
        <a:xfrm>
          <a:off x="1108950" y="1202930"/>
          <a:ext cx="1693499" cy="846749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>
              <a:solidFill>
                <a:schemeClr val="tx1"/>
              </a:solidFill>
            </a:rPr>
            <a:t>Sekretaris</a:t>
          </a:r>
          <a:r>
            <a:rPr lang="en-US" sz="1500" kern="1200" dirty="0">
              <a:solidFill>
                <a:schemeClr val="tx1"/>
              </a:solidFill>
            </a:rPr>
            <a:t> </a:t>
          </a:r>
          <a:r>
            <a:rPr lang="en-US" sz="1500" kern="1200" dirty="0" err="1">
              <a:solidFill>
                <a:schemeClr val="tx1"/>
              </a:solidFill>
            </a:rPr>
            <a:t>merangkap</a:t>
          </a:r>
          <a:r>
            <a:rPr lang="en-US" sz="1500" kern="1200" dirty="0">
              <a:solidFill>
                <a:schemeClr val="tx1"/>
              </a:solidFill>
            </a:rPr>
            <a:t> </a:t>
          </a:r>
          <a:r>
            <a:rPr lang="en-US" sz="1500" kern="1200" dirty="0" err="1">
              <a:solidFill>
                <a:schemeClr val="tx1"/>
              </a:solidFill>
            </a:rPr>
            <a:t>anggota</a:t>
          </a:r>
          <a:r>
            <a:rPr lang="en-US" sz="1500" kern="1200" dirty="0">
              <a:solidFill>
                <a:schemeClr val="tx1"/>
              </a:solidFill>
            </a:rPr>
            <a:t> (</a:t>
          </a:r>
          <a:r>
            <a:rPr lang="en-US" sz="1500" kern="1200" dirty="0" err="1">
              <a:solidFill>
                <a:schemeClr val="tx1"/>
              </a:solidFill>
            </a:rPr>
            <a:t>dibantu</a:t>
          </a:r>
          <a:r>
            <a:rPr lang="en-US" sz="1500" kern="1200" dirty="0">
              <a:solidFill>
                <a:schemeClr val="tx1"/>
              </a:solidFill>
            </a:rPr>
            <a:t> oleh </a:t>
          </a:r>
          <a:r>
            <a:rPr lang="en-US" sz="1500" kern="1200" dirty="0" err="1">
              <a:solidFill>
                <a:schemeClr val="tx1"/>
              </a:solidFill>
            </a:rPr>
            <a:t>staf</a:t>
          </a:r>
          <a:r>
            <a:rPr lang="en-US" sz="1500" kern="1200" dirty="0">
              <a:solidFill>
                <a:schemeClr val="tx1"/>
              </a:solidFill>
            </a:rPr>
            <a:t> </a:t>
          </a:r>
          <a:r>
            <a:rPr lang="en-US" sz="1500" kern="1200" dirty="0" err="1">
              <a:solidFill>
                <a:schemeClr val="tx1"/>
              </a:solidFill>
            </a:rPr>
            <a:t>sekretariat</a:t>
          </a:r>
          <a:r>
            <a:rPr lang="en-US" sz="1500" kern="1200" dirty="0">
              <a:solidFill>
                <a:schemeClr val="tx1"/>
              </a:solidFill>
            </a:rPr>
            <a:t>)</a:t>
          </a:r>
          <a:endParaRPr lang="id-ID" sz="1500" kern="1200" dirty="0">
            <a:solidFill>
              <a:schemeClr val="tx1"/>
            </a:solidFill>
          </a:endParaRPr>
        </a:p>
      </dsp:txBody>
      <dsp:txXfrm>
        <a:off x="1108950" y="1202930"/>
        <a:ext cx="1693499" cy="8467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3D88A-385B-5A4C-9B5C-FCDB64122063}" type="datetimeFigureOut">
              <a:rPr lang="en-US" smtClean="0"/>
              <a:t>2/24/22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7511D-BA3E-DD4D-822B-2239B1FE2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94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6032ae72dc_0_4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6032ae72dc_0_4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2872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826985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22659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7671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9063" y="758825"/>
            <a:ext cx="6742112" cy="37925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f391192_04:notes"/>
          <p:cNvSpPr txBox="1">
            <a:spLocks noGrp="1"/>
          </p:cNvSpPr>
          <p:nvPr>
            <p:ph type="body" idx="1"/>
          </p:nvPr>
        </p:nvSpPr>
        <p:spPr>
          <a:xfrm>
            <a:off x="697986" y="4804552"/>
            <a:ext cx="5583885" cy="4551681"/>
          </a:xfrm>
          <a:prstGeom prst="rect">
            <a:avLst/>
          </a:prstGeom>
        </p:spPr>
        <p:txBody>
          <a:bodyPr spcFirstLastPara="1" wrap="square" lIns="97663" tIns="97663" rIns="97663" bIns="97663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39170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1783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492250" y="914400"/>
            <a:ext cx="8128000" cy="457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9:notes"/>
          <p:cNvSpPr txBox="1">
            <a:spLocks noGrp="1"/>
          </p:cNvSpPr>
          <p:nvPr>
            <p:ph type="body" idx="1"/>
          </p:nvPr>
        </p:nvSpPr>
        <p:spPr>
          <a:xfrm>
            <a:off x="514350" y="5791200"/>
            <a:ext cx="4114800" cy="54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6110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492250" y="914400"/>
            <a:ext cx="8128000" cy="457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606f1c2d_30:notes"/>
          <p:cNvSpPr txBox="1">
            <a:spLocks noGrp="1"/>
          </p:cNvSpPr>
          <p:nvPr>
            <p:ph type="body" idx="1"/>
          </p:nvPr>
        </p:nvSpPr>
        <p:spPr>
          <a:xfrm>
            <a:off x="514350" y="5791200"/>
            <a:ext cx="4114800" cy="54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9137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75294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59987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24192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47854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NULL"/><Relationship Id="rId5" Type="http://schemas.openxmlformats.org/officeDocument/2006/relationships/image" Target="../media/image7.png"/><Relationship Id="rId6" Type="http://schemas.openxmlformats.org/officeDocument/2006/relationships/image" Target="NULL"/><Relationship Id="rId7" Type="http://schemas.openxmlformats.org/officeDocument/2006/relationships/image" Target="../media/image8.png"/><Relationship Id="rId8" Type="http://schemas.openxmlformats.org/officeDocument/2006/relationships/image" Target="NULL"/><Relationship Id="rId1" Type="http://schemas.openxmlformats.org/officeDocument/2006/relationships/slideMaster" Target="../slideMasters/slideMaster2.xml"/><Relationship Id="rId2" Type="http://schemas.openxmlformats.org/officeDocument/2006/relationships/hyperlink" Target="http://www.pptmon.com/" TargetMode="Externa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Relationship Id="rId3" Type="http://schemas.openxmlformats.org/officeDocument/2006/relationships/image" Target="../media/image10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D6CEE5-CBF6-43F8-A1B0-F0840570B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9A3769D-9E08-482B-BD99-2379E05FC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9CCC765-76F2-4F2C-B6EA-97DF4A53E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B540-3375-4140-9F86-A9F4A380A75B}" type="datetimeFigureOut">
              <a:rPr lang="en-ID" smtClean="0"/>
              <a:t>2/24/22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19BCC6-7C91-4F5B-A749-36C68DA7D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403AFF3-5106-426E-9847-60A6EA891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4B467-E44D-4130-8231-414714C99FF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0379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="" xmlns:a16="http://schemas.microsoft.com/office/drawing/2014/main" id="{F88EB9F2-B61E-434C-8A15-CC51AD9F4F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006840" cy="6858000"/>
          </a:xfrm>
          <a:custGeom>
            <a:avLst/>
            <a:gdLst>
              <a:gd name="connsiteX0" fmla="*/ 0 w 9006840"/>
              <a:gd name="connsiteY0" fmla="*/ 0 h 6858000"/>
              <a:gd name="connsiteX1" fmla="*/ 9006840 w 9006840"/>
              <a:gd name="connsiteY1" fmla="*/ 0 h 6858000"/>
              <a:gd name="connsiteX2" fmla="*/ 9006840 w 9006840"/>
              <a:gd name="connsiteY2" fmla="*/ 13761 h 6858000"/>
              <a:gd name="connsiteX3" fmla="*/ 2162601 w 9006840"/>
              <a:gd name="connsiteY3" fmla="*/ 6858000 h 6858000"/>
              <a:gd name="connsiteX4" fmla="*/ 0 w 900684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06840" h="6858000">
                <a:moveTo>
                  <a:pt x="0" y="0"/>
                </a:moveTo>
                <a:lnTo>
                  <a:pt x="9006840" y="0"/>
                </a:lnTo>
                <a:lnTo>
                  <a:pt x="9006840" y="13761"/>
                </a:lnTo>
                <a:lnTo>
                  <a:pt x="2162601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3649366B-A47A-4CB3-A7A3-A80BD6B96C24}"/>
              </a:ext>
            </a:extLst>
          </p:cNvPr>
          <p:cNvSpPr/>
          <p:nvPr userDrawn="1"/>
        </p:nvSpPr>
        <p:spPr>
          <a:xfrm rot="2700000">
            <a:off x="5826421" y="-1937747"/>
            <a:ext cx="1034816" cy="10733493"/>
          </a:xfrm>
          <a:custGeom>
            <a:avLst/>
            <a:gdLst>
              <a:gd name="connsiteX0" fmla="*/ 0 w 1034816"/>
              <a:gd name="connsiteY0" fmla="*/ 1034816 h 10733493"/>
              <a:gd name="connsiteX1" fmla="*/ 1034816 w 1034816"/>
              <a:gd name="connsiteY1" fmla="*/ 0 h 10733493"/>
              <a:gd name="connsiteX2" fmla="*/ 1034816 w 1034816"/>
              <a:gd name="connsiteY2" fmla="*/ 9698677 h 10733493"/>
              <a:gd name="connsiteX3" fmla="*/ 0 w 1034816"/>
              <a:gd name="connsiteY3" fmla="*/ 10733493 h 10733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816" h="10733493">
                <a:moveTo>
                  <a:pt x="0" y="1034816"/>
                </a:moveTo>
                <a:lnTo>
                  <a:pt x="1034816" y="0"/>
                </a:lnTo>
                <a:lnTo>
                  <a:pt x="1034816" y="9698677"/>
                </a:lnTo>
                <a:lnTo>
                  <a:pt x="0" y="10733493"/>
                </a:lnTo>
                <a:close/>
              </a:path>
            </a:pathLst>
          </a:cu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B32627F9-0C6D-4440-8658-70CBA48DFB43}"/>
              </a:ext>
            </a:extLst>
          </p:cNvPr>
          <p:cNvSpPr/>
          <p:nvPr userDrawn="1"/>
        </p:nvSpPr>
        <p:spPr>
          <a:xfrm rot="13484471">
            <a:off x="9805906" y="-1137717"/>
            <a:ext cx="515140" cy="3850428"/>
          </a:xfrm>
          <a:custGeom>
            <a:avLst/>
            <a:gdLst>
              <a:gd name="connsiteX0" fmla="*/ 1 w 503438"/>
              <a:gd name="connsiteY0" fmla="*/ 503437 h 3793261"/>
              <a:gd name="connsiteX1" fmla="*/ 503438 w 503438"/>
              <a:gd name="connsiteY1" fmla="*/ 0 h 3793261"/>
              <a:gd name="connsiteX2" fmla="*/ 503437 w 503438"/>
              <a:gd name="connsiteY2" fmla="*/ 3793261 h 3793261"/>
              <a:gd name="connsiteX3" fmla="*/ 0 w 503438"/>
              <a:gd name="connsiteY3" fmla="*/ 3289824 h 3793261"/>
              <a:gd name="connsiteX4" fmla="*/ 0 w 503438"/>
              <a:gd name="connsiteY4" fmla="*/ 503439 h 3793261"/>
              <a:gd name="connsiteX0" fmla="*/ 1 w 514985"/>
              <a:gd name="connsiteY0" fmla="*/ 526273 h 3816097"/>
              <a:gd name="connsiteX1" fmla="*/ 514985 w 514985"/>
              <a:gd name="connsiteY1" fmla="*/ 0 h 3816097"/>
              <a:gd name="connsiteX2" fmla="*/ 503437 w 514985"/>
              <a:gd name="connsiteY2" fmla="*/ 3816097 h 3816097"/>
              <a:gd name="connsiteX3" fmla="*/ 0 w 514985"/>
              <a:gd name="connsiteY3" fmla="*/ 3312660 h 3816097"/>
              <a:gd name="connsiteX4" fmla="*/ 0 w 514985"/>
              <a:gd name="connsiteY4" fmla="*/ 526275 h 3816097"/>
              <a:gd name="connsiteX5" fmla="*/ 1 w 514985"/>
              <a:gd name="connsiteY5" fmla="*/ 526273 h 3816097"/>
              <a:gd name="connsiteX0" fmla="*/ 1 w 515140"/>
              <a:gd name="connsiteY0" fmla="*/ 560604 h 3850428"/>
              <a:gd name="connsiteX1" fmla="*/ 515140 w 515140"/>
              <a:gd name="connsiteY1" fmla="*/ 0 h 3850428"/>
              <a:gd name="connsiteX2" fmla="*/ 503437 w 515140"/>
              <a:gd name="connsiteY2" fmla="*/ 3850428 h 3850428"/>
              <a:gd name="connsiteX3" fmla="*/ 0 w 515140"/>
              <a:gd name="connsiteY3" fmla="*/ 3346991 h 3850428"/>
              <a:gd name="connsiteX4" fmla="*/ 0 w 515140"/>
              <a:gd name="connsiteY4" fmla="*/ 560606 h 3850428"/>
              <a:gd name="connsiteX5" fmla="*/ 1 w 515140"/>
              <a:gd name="connsiteY5" fmla="*/ 560604 h 3850428"/>
              <a:gd name="connsiteX0" fmla="*/ 86165 w 515140"/>
              <a:gd name="connsiteY0" fmla="*/ 486608 h 3850428"/>
              <a:gd name="connsiteX1" fmla="*/ 515140 w 515140"/>
              <a:gd name="connsiteY1" fmla="*/ 0 h 3850428"/>
              <a:gd name="connsiteX2" fmla="*/ 503437 w 515140"/>
              <a:gd name="connsiteY2" fmla="*/ 3850428 h 3850428"/>
              <a:gd name="connsiteX3" fmla="*/ 0 w 515140"/>
              <a:gd name="connsiteY3" fmla="*/ 3346991 h 3850428"/>
              <a:gd name="connsiteX4" fmla="*/ 0 w 515140"/>
              <a:gd name="connsiteY4" fmla="*/ 560606 h 3850428"/>
              <a:gd name="connsiteX5" fmla="*/ 86165 w 515140"/>
              <a:gd name="connsiteY5" fmla="*/ 486608 h 3850428"/>
              <a:gd name="connsiteX0" fmla="*/ 86165 w 515140"/>
              <a:gd name="connsiteY0" fmla="*/ 486608 h 3850428"/>
              <a:gd name="connsiteX1" fmla="*/ 515140 w 515140"/>
              <a:gd name="connsiteY1" fmla="*/ 0 h 3850428"/>
              <a:gd name="connsiteX2" fmla="*/ 503437 w 515140"/>
              <a:gd name="connsiteY2" fmla="*/ 3850428 h 3850428"/>
              <a:gd name="connsiteX3" fmla="*/ 0 w 515140"/>
              <a:gd name="connsiteY3" fmla="*/ 3346991 h 3850428"/>
              <a:gd name="connsiteX4" fmla="*/ 22939 w 515140"/>
              <a:gd name="connsiteY4" fmla="*/ 549266 h 3850428"/>
              <a:gd name="connsiteX5" fmla="*/ 86165 w 515140"/>
              <a:gd name="connsiteY5" fmla="*/ 486608 h 385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5140" h="3850428">
                <a:moveTo>
                  <a:pt x="86165" y="486608"/>
                </a:moveTo>
                <a:lnTo>
                  <a:pt x="515140" y="0"/>
                </a:lnTo>
                <a:cubicBezTo>
                  <a:pt x="511291" y="1272032"/>
                  <a:pt x="507286" y="2578396"/>
                  <a:pt x="503437" y="3850428"/>
                </a:cubicBezTo>
                <a:lnTo>
                  <a:pt x="0" y="3346991"/>
                </a:lnTo>
                <a:lnTo>
                  <a:pt x="22939" y="549266"/>
                </a:lnTo>
                <a:lnTo>
                  <a:pt x="86165" y="486608"/>
                </a:lnTo>
                <a:close/>
              </a:path>
            </a:pathLst>
          </a:cu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Right Triangle 30">
            <a:extLst>
              <a:ext uri="{FF2B5EF4-FFF2-40B4-BE49-F238E27FC236}">
                <a16:creationId xmlns="" xmlns:a16="http://schemas.microsoft.com/office/drawing/2014/main" id="{427A5ED7-7F30-478F-AEFC-B74BD646D74A}"/>
              </a:ext>
            </a:extLst>
          </p:cNvPr>
          <p:cNvSpPr/>
          <p:nvPr userDrawn="1"/>
        </p:nvSpPr>
        <p:spPr>
          <a:xfrm rot="16200000">
            <a:off x="11115822" y="5781822"/>
            <a:ext cx="1076178" cy="1076178"/>
          </a:xfrm>
          <a:prstGeom prst="rtTriangle">
            <a:avLst/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8D2994A-9818-2945-8267-711BB22E52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94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EBAB0417-2160-4CE8-8EC0-590849064C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650144" cy="6858000"/>
          </a:xfrm>
          <a:custGeom>
            <a:avLst/>
            <a:gdLst>
              <a:gd name="connsiteX0" fmla="*/ 0 w 8650144"/>
              <a:gd name="connsiteY0" fmla="*/ 0 h 6858000"/>
              <a:gd name="connsiteX1" fmla="*/ 8650144 w 8650144"/>
              <a:gd name="connsiteY1" fmla="*/ 0 h 6858000"/>
              <a:gd name="connsiteX2" fmla="*/ 1792144 w 8650144"/>
              <a:gd name="connsiteY2" fmla="*/ 6858000 h 6858000"/>
              <a:gd name="connsiteX3" fmla="*/ 0 w 865014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50144" h="6858000">
                <a:moveTo>
                  <a:pt x="0" y="0"/>
                </a:moveTo>
                <a:lnTo>
                  <a:pt x="8650144" y="0"/>
                </a:lnTo>
                <a:lnTo>
                  <a:pt x="1792144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Right Triangle 9">
            <a:extLst>
              <a:ext uri="{FF2B5EF4-FFF2-40B4-BE49-F238E27FC236}">
                <a16:creationId xmlns="" xmlns:a16="http://schemas.microsoft.com/office/drawing/2014/main" id="{FCFB8DF2-7A11-4196-A2A3-AA2A67F46B74}"/>
              </a:ext>
            </a:extLst>
          </p:cNvPr>
          <p:cNvSpPr/>
          <p:nvPr userDrawn="1"/>
        </p:nvSpPr>
        <p:spPr>
          <a:xfrm rot="16200000">
            <a:off x="11115822" y="5781822"/>
            <a:ext cx="1076178" cy="1076178"/>
          </a:xfrm>
          <a:prstGeom prst="rtTriangle">
            <a:avLst/>
          </a:pr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6486864-C68C-B740-ADA9-317EC2FE29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2FBF2E3-503D-6848-BBB7-024192AFB3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3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03E6CB6-0090-FB49-9480-080EDFE5FE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sp>
        <p:nvSpPr>
          <p:cNvPr id="5" name="Parallelogram 4">
            <a:extLst>
              <a:ext uri="{FF2B5EF4-FFF2-40B4-BE49-F238E27FC236}">
                <a16:creationId xmlns="" xmlns:a16="http://schemas.microsoft.com/office/drawing/2014/main" id="{8C7401FF-D89D-7F4A-94CB-359F91963014}"/>
              </a:ext>
            </a:extLst>
          </p:cNvPr>
          <p:cNvSpPr/>
          <p:nvPr userDrawn="1"/>
        </p:nvSpPr>
        <p:spPr>
          <a:xfrm>
            <a:off x="3008243" y="6619726"/>
            <a:ext cx="9634331" cy="583096"/>
          </a:xfrm>
          <a:prstGeom prst="parallelogram">
            <a:avLst>
              <a:gd name="adj" fmla="val 88636"/>
            </a:avLst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="" xmlns:a16="http://schemas.microsoft.com/office/drawing/2014/main" id="{878D015E-3E9D-EC45-AE14-A504E92FD81E}"/>
              </a:ext>
            </a:extLst>
          </p:cNvPr>
          <p:cNvSpPr/>
          <p:nvPr userDrawn="1"/>
        </p:nvSpPr>
        <p:spPr>
          <a:xfrm>
            <a:off x="-646176" y="6710983"/>
            <a:ext cx="4000301" cy="583096"/>
          </a:xfrm>
          <a:prstGeom prst="parallelogram">
            <a:avLst>
              <a:gd name="adj" fmla="val 88636"/>
            </a:avLst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73846B55-265F-B34C-AC2A-947918C949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81" y="224426"/>
            <a:ext cx="1433880" cy="637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8ED54010-B161-BD43-A240-CA36EB7DC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473F61AF-F7C8-804F-85DA-6F4A736FC9D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4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03E6CB6-0090-FB49-9480-080EDFE5FE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sp>
        <p:nvSpPr>
          <p:cNvPr id="5" name="Parallelogram 4">
            <a:extLst>
              <a:ext uri="{FF2B5EF4-FFF2-40B4-BE49-F238E27FC236}">
                <a16:creationId xmlns="" xmlns:a16="http://schemas.microsoft.com/office/drawing/2014/main" id="{8C7401FF-D89D-7F4A-94CB-359F91963014}"/>
              </a:ext>
            </a:extLst>
          </p:cNvPr>
          <p:cNvSpPr/>
          <p:nvPr userDrawn="1"/>
        </p:nvSpPr>
        <p:spPr>
          <a:xfrm>
            <a:off x="3008243" y="6619726"/>
            <a:ext cx="9634331" cy="583096"/>
          </a:xfrm>
          <a:prstGeom prst="parallelogram">
            <a:avLst>
              <a:gd name="adj" fmla="val 88636"/>
            </a:avLst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="" xmlns:a16="http://schemas.microsoft.com/office/drawing/2014/main" id="{878D015E-3E9D-EC45-AE14-A504E92FD81E}"/>
              </a:ext>
            </a:extLst>
          </p:cNvPr>
          <p:cNvSpPr/>
          <p:nvPr userDrawn="1"/>
        </p:nvSpPr>
        <p:spPr>
          <a:xfrm>
            <a:off x="-646176" y="6710983"/>
            <a:ext cx="4000301" cy="583096"/>
          </a:xfrm>
          <a:prstGeom prst="parallelogram">
            <a:avLst>
              <a:gd name="adj" fmla="val 88636"/>
            </a:avLst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73846B55-265F-B34C-AC2A-947918C949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81" y="224426"/>
            <a:ext cx="1433880" cy="637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8ED54010-B161-BD43-A240-CA36EB7DC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473F61AF-F7C8-804F-85DA-6F4A736FC9D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85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1">
  <p:cSld name="SECTION 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1506600" y="4870133"/>
            <a:ext cx="9178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708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 txBox="1">
            <a:spLocks noGrp="1"/>
          </p:cNvSpPr>
          <p:nvPr>
            <p:ph type="ctrTitle"/>
          </p:nvPr>
        </p:nvSpPr>
        <p:spPr>
          <a:xfrm>
            <a:off x="3848133" y="2517533"/>
            <a:ext cx="44956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subTitle" idx="1"/>
          </p:nvPr>
        </p:nvSpPr>
        <p:spPr>
          <a:xfrm>
            <a:off x="3848133" y="3888336"/>
            <a:ext cx="44956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2000"/>
              <a:buNone/>
              <a:defRPr>
                <a:solidFill>
                  <a:srgbClr val="FFB600"/>
                </a:solidFill>
              </a:defRPr>
            </a:lvl1pPr>
            <a:lvl2pPr lvl="1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2pPr>
            <a:lvl3pPr lvl="2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3pPr>
            <a:lvl4pPr lvl="3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4pPr>
            <a:lvl5pPr lvl="4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5pPr>
            <a:lvl6pPr lvl="5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6pPr>
            <a:lvl7pPr lvl="6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7pPr>
            <a:lvl8pPr lvl="7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8pPr>
            <a:lvl9pPr lvl="8" algn="ctr" rtl="0">
              <a:spcBef>
                <a:spcPts val="1333"/>
              </a:spcBef>
              <a:spcAft>
                <a:spcPts val="1333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8181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57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FEFE3326-0D69-44B7-BE64-C98C3AAA77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52857" y="0"/>
            <a:ext cx="8139143" cy="6858000"/>
          </a:xfrm>
          <a:custGeom>
            <a:avLst/>
            <a:gdLst>
              <a:gd name="connsiteX0" fmla="*/ 6289882 w 8139143"/>
              <a:gd name="connsiteY0" fmla="*/ 0 h 6858000"/>
              <a:gd name="connsiteX1" fmla="*/ 8139143 w 8139143"/>
              <a:gd name="connsiteY1" fmla="*/ 0 h 6858000"/>
              <a:gd name="connsiteX2" fmla="*/ 8139143 w 8139143"/>
              <a:gd name="connsiteY2" fmla="*/ 6858000 h 6858000"/>
              <a:gd name="connsiteX3" fmla="*/ 0 w 813914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9143" h="6858000">
                <a:moveTo>
                  <a:pt x="6289882" y="0"/>
                </a:moveTo>
                <a:lnTo>
                  <a:pt x="8139143" y="0"/>
                </a:lnTo>
                <a:lnTo>
                  <a:pt x="813914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2838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4340DCE6-4C42-4024-BEFD-1CE7588D09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70399" y="0"/>
            <a:ext cx="6121601" cy="6858000"/>
          </a:xfrm>
          <a:custGeom>
            <a:avLst/>
            <a:gdLst>
              <a:gd name="connsiteX0" fmla="*/ 0 w 6121601"/>
              <a:gd name="connsiteY0" fmla="*/ 0 h 6858000"/>
              <a:gd name="connsiteX1" fmla="*/ 6121601 w 6121601"/>
              <a:gd name="connsiteY1" fmla="*/ 0 h 6858000"/>
              <a:gd name="connsiteX2" fmla="*/ 6121601 w 6121601"/>
              <a:gd name="connsiteY2" fmla="*/ 6858000 h 6858000"/>
              <a:gd name="connsiteX3" fmla="*/ 5651580 w 61216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1601" h="6858000">
                <a:moveTo>
                  <a:pt x="0" y="0"/>
                </a:moveTo>
                <a:lnTo>
                  <a:pt x="6121601" y="0"/>
                </a:lnTo>
                <a:lnTo>
                  <a:pt x="6121601" y="6858000"/>
                </a:lnTo>
                <a:lnTo>
                  <a:pt x="565158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16">
            <a:extLst>
              <a:ext uri="{FF2B5EF4-FFF2-40B4-BE49-F238E27FC236}">
                <a16:creationId xmlns="" xmlns:a16="http://schemas.microsoft.com/office/drawing/2014/main" id="{A74C3135-5229-4BE3-9C92-7B2BE469C2C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42647" y="2899954"/>
            <a:ext cx="6710094" cy="3958046"/>
          </a:xfrm>
          <a:prstGeom prst="triangle">
            <a:avLst>
              <a:gd name="adj" fmla="val 50770"/>
            </a:avLst>
          </a:prstGeo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7691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C8B27D7F-5203-4FE9-A2C4-66C7D2173C50}"/>
              </a:ext>
            </a:extLst>
          </p:cNvPr>
          <p:cNvSpPr/>
          <p:nvPr userDrawn="1"/>
        </p:nvSpPr>
        <p:spPr>
          <a:xfrm rot="16200000">
            <a:off x="5394774" y="800100"/>
            <a:ext cx="4648200" cy="4648200"/>
          </a:xfrm>
          <a:custGeom>
            <a:avLst/>
            <a:gdLst>
              <a:gd name="connsiteX0" fmla="*/ 4648200 w 4648200"/>
              <a:gd name="connsiteY0" fmla="*/ 4648200 h 4648200"/>
              <a:gd name="connsiteX1" fmla="*/ 4177852 w 4648200"/>
              <a:gd name="connsiteY1" fmla="*/ 4648200 h 4648200"/>
              <a:gd name="connsiteX2" fmla="*/ 0 w 4648200"/>
              <a:gd name="connsiteY2" fmla="*/ 470348 h 4648200"/>
              <a:gd name="connsiteX3" fmla="*/ 0 w 4648200"/>
              <a:gd name="connsiteY3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8200" h="4648200">
                <a:moveTo>
                  <a:pt x="4648200" y="4648200"/>
                </a:moveTo>
                <a:lnTo>
                  <a:pt x="4177852" y="4648200"/>
                </a:lnTo>
                <a:lnTo>
                  <a:pt x="0" y="470348"/>
                </a:lnTo>
                <a:lnTo>
                  <a:pt x="0" y="0"/>
                </a:lnTo>
                <a:close/>
              </a:path>
            </a:pathLst>
          </a:cu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="" xmlns:a16="http://schemas.microsoft.com/office/drawing/2014/main" id="{80EAAA18-0C09-49A9-BDCD-B98B3610F3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85414" y="0"/>
            <a:ext cx="8006587" cy="6858000"/>
          </a:xfrm>
          <a:custGeom>
            <a:avLst/>
            <a:gdLst>
              <a:gd name="connsiteX0" fmla="*/ 8006586 w 8006587"/>
              <a:gd name="connsiteY0" fmla="*/ 4457700 h 6858000"/>
              <a:gd name="connsiteX1" fmla="*/ 5625336 w 8006587"/>
              <a:gd name="connsiteY1" fmla="*/ 6838950 h 6858000"/>
              <a:gd name="connsiteX2" fmla="*/ 8006586 w 8006587"/>
              <a:gd name="connsiteY2" fmla="*/ 6838950 h 6858000"/>
              <a:gd name="connsiteX3" fmla="*/ 6889997 w 8006587"/>
              <a:gd name="connsiteY3" fmla="*/ 0 h 6858000"/>
              <a:gd name="connsiteX4" fmla="*/ 8006587 w 8006587"/>
              <a:gd name="connsiteY4" fmla="*/ 0 h 6858000"/>
              <a:gd name="connsiteX5" fmla="*/ 8006587 w 8006587"/>
              <a:gd name="connsiteY5" fmla="*/ 6858000 h 6858000"/>
              <a:gd name="connsiteX6" fmla="*/ 0 w 80065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06587" h="6858000">
                <a:moveTo>
                  <a:pt x="8006586" y="4457700"/>
                </a:moveTo>
                <a:lnTo>
                  <a:pt x="5625336" y="6838950"/>
                </a:lnTo>
                <a:lnTo>
                  <a:pt x="8006586" y="6838950"/>
                </a:lnTo>
                <a:close/>
                <a:moveTo>
                  <a:pt x="6889997" y="0"/>
                </a:moveTo>
                <a:lnTo>
                  <a:pt x="8006587" y="0"/>
                </a:lnTo>
                <a:lnTo>
                  <a:pt x="800658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9" name="Right Triangle 18">
            <a:extLst>
              <a:ext uri="{FF2B5EF4-FFF2-40B4-BE49-F238E27FC236}">
                <a16:creationId xmlns="" xmlns:a16="http://schemas.microsoft.com/office/drawing/2014/main" id="{E5CA331B-3376-4294-9128-E0CFCC2E7080}"/>
              </a:ext>
            </a:extLst>
          </p:cNvPr>
          <p:cNvSpPr/>
          <p:nvPr userDrawn="1"/>
        </p:nvSpPr>
        <p:spPr>
          <a:xfrm rot="5400000">
            <a:off x="-304801" y="-339825"/>
            <a:ext cx="1227909" cy="1227909"/>
          </a:xfrm>
          <a:prstGeom prst="rtTriangle">
            <a:avLst/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5E826F8-48FD-5B4B-9286-9E324DF078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88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3557B3-0ECA-4401-864F-C070F0967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2BC62C0-7474-437F-B1A3-49AE0D067F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0676081-2D02-4661-8088-D3BE7334F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B540-3375-4140-9F86-A9F4A380A75B}" type="datetimeFigureOut">
              <a:rPr lang="en-ID" smtClean="0"/>
              <a:t>2/24/22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EC46174-3D37-494A-B1D9-64F901464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05C98F2-0BE8-4A9B-A854-DEC6816F2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4B467-E44D-4130-8231-414714C99FF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9827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6E3FD8EF-B6CD-4432-B0C2-06E13F669C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0050" y="0"/>
            <a:ext cx="4514850" cy="6858000"/>
          </a:xfrm>
        </p:spPr>
        <p:txBody>
          <a:bodyPr/>
          <a:lstStyle/>
          <a:p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774842E-C66E-1B41-8480-AACBD78F2A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sp>
        <p:nvSpPr>
          <p:cNvPr id="2" name="Parallelogram 1">
            <a:extLst>
              <a:ext uri="{FF2B5EF4-FFF2-40B4-BE49-F238E27FC236}">
                <a16:creationId xmlns="" xmlns:a16="http://schemas.microsoft.com/office/drawing/2014/main" id="{4BE74E19-478F-9942-ABFB-80FEDE9B35FA}"/>
              </a:ext>
            </a:extLst>
          </p:cNvPr>
          <p:cNvSpPr/>
          <p:nvPr userDrawn="1"/>
        </p:nvSpPr>
        <p:spPr>
          <a:xfrm>
            <a:off x="3008243" y="6619726"/>
            <a:ext cx="9634331" cy="583096"/>
          </a:xfrm>
          <a:prstGeom prst="parallelogram">
            <a:avLst>
              <a:gd name="adj" fmla="val 88636"/>
            </a:avLst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08A7D2-4EB2-F943-A691-35BB5BB4AF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12435946-4551-7244-8CC3-3585AF3D75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8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03E6CB6-0090-FB49-9480-080EDFE5FE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sp>
        <p:nvSpPr>
          <p:cNvPr id="5" name="Parallelogram 4">
            <a:extLst>
              <a:ext uri="{FF2B5EF4-FFF2-40B4-BE49-F238E27FC236}">
                <a16:creationId xmlns="" xmlns:a16="http://schemas.microsoft.com/office/drawing/2014/main" id="{8C7401FF-D89D-7F4A-94CB-359F91963014}"/>
              </a:ext>
            </a:extLst>
          </p:cNvPr>
          <p:cNvSpPr/>
          <p:nvPr userDrawn="1"/>
        </p:nvSpPr>
        <p:spPr>
          <a:xfrm>
            <a:off x="3008243" y="6619726"/>
            <a:ext cx="9634331" cy="583096"/>
          </a:xfrm>
          <a:prstGeom prst="parallelogram">
            <a:avLst>
              <a:gd name="adj" fmla="val 88636"/>
            </a:avLst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="" xmlns:a16="http://schemas.microsoft.com/office/drawing/2014/main" id="{878D015E-3E9D-EC45-AE14-A504E92FD81E}"/>
              </a:ext>
            </a:extLst>
          </p:cNvPr>
          <p:cNvSpPr/>
          <p:nvPr userDrawn="1"/>
        </p:nvSpPr>
        <p:spPr>
          <a:xfrm>
            <a:off x="-646176" y="6710983"/>
            <a:ext cx="4000301" cy="583096"/>
          </a:xfrm>
          <a:prstGeom prst="parallelogram">
            <a:avLst>
              <a:gd name="adj" fmla="val 88636"/>
            </a:avLst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73846B55-265F-B34C-AC2A-947918C949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81" y="224426"/>
            <a:ext cx="1433880" cy="637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8ED54010-B161-BD43-A240-CA36EB7DC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473F61AF-F7C8-804F-85DA-6F4A736FC9D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3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="" xmlns:a16="http://schemas.microsoft.com/office/drawing/2014/main" id="{9716B0E7-4247-46DF-AEBC-65D5850C27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77102" y="409575"/>
            <a:ext cx="4514850" cy="6038850"/>
          </a:xfrm>
        </p:spPr>
        <p:txBody>
          <a:bodyPr/>
          <a:lstStyle/>
          <a:p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BF5D7C9-C1AA-2549-B5AE-FCA142B0E4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5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="" xmlns:a16="http://schemas.microsoft.com/office/drawing/2014/main" id="{80EAAA18-0C09-49A9-BDCD-B98B3610F3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85414" y="0"/>
            <a:ext cx="8006587" cy="6858000"/>
          </a:xfrm>
          <a:custGeom>
            <a:avLst/>
            <a:gdLst>
              <a:gd name="connsiteX0" fmla="*/ 8006586 w 8006587"/>
              <a:gd name="connsiteY0" fmla="*/ 4457700 h 6858000"/>
              <a:gd name="connsiteX1" fmla="*/ 5625336 w 8006587"/>
              <a:gd name="connsiteY1" fmla="*/ 6838950 h 6858000"/>
              <a:gd name="connsiteX2" fmla="*/ 8006586 w 8006587"/>
              <a:gd name="connsiteY2" fmla="*/ 6838950 h 6858000"/>
              <a:gd name="connsiteX3" fmla="*/ 6889997 w 8006587"/>
              <a:gd name="connsiteY3" fmla="*/ 0 h 6858000"/>
              <a:gd name="connsiteX4" fmla="*/ 8006587 w 8006587"/>
              <a:gd name="connsiteY4" fmla="*/ 0 h 6858000"/>
              <a:gd name="connsiteX5" fmla="*/ 8006587 w 8006587"/>
              <a:gd name="connsiteY5" fmla="*/ 6858000 h 6858000"/>
              <a:gd name="connsiteX6" fmla="*/ 0 w 80065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06587" h="6858000">
                <a:moveTo>
                  <a:pt x="8006586" y="4457700"/>
                </a:moveTo>
                <a:lnTo>
                  <a:pt x="5625336" y="6838950"/>
                </a:lnTo>
                <a:lnTo>
                  <a:pt x="8006586" y="6838950"/>
                </a:lnTo>
                <a:close/>
                <a:moveTo>
                  <a:pt x="6889997" y="0"/>
                </a:moveTo>
                <a:lnTo>
                  <a:pt x="8006587" y="0"/>
                </a:lnTo>
                <a:lnTo>
                  <a:pt x="800658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351B2AA-44B6-0648-A791-74D6B998D3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9" y="224426"/>
            <a:ext cx="1433880" cy="63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4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0572-5EFB-444B-B532-4F51D4C45342}" type="datetimeFigureOut">
              <a:rPr lang="en-US" smtClean="0"/>
              <a:t>2/24/22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609A-748E-CF4F-93E8-6A41DFE37E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5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>
            <a:off x="542867" y="542767"/>
            <a:ext cx="11106400" cy="5772400"/>
          </a:xfrm>
          <a:prstGeom prst="rect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3"/>
          <p:cNvSpPr/>
          <p:nvPr/>
        </p:nvSpPr>
        <p:spPr>
          <a:xfrm>
            <a:off x="3507267" y="840200"/>
            <a:ext cx="5177600" cy="517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" name="Google Shape;40;p3"/>
          <p:cNvSpPr/>
          <p:nvPr/>
        </p:nvSpPr>
        <p:spPr>
          <a:xfrm>
            <a:off x="7240467" y="304800"/>
            <a:ext cx="1850800" cy="18508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" name="Google Shape;41;p3"/>
          <p:cNvSpPr/>
          <p:nvPr/>
        </p:nvSpPr>
        <p:spPr>
          <a:xfrm>
            <a:off x="7877667" y="6214433"/>
            <a:ext cx="807200" cy="8072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3"/>
          <p:cNvSpPr/>
          <p:nvPr/>
        </p:nvSpPr>
        <p:spPr>
          <a:xfrm>
            <a:off x="3608867" y="5163505"/>
            <a:ext cx="1463600" cy="14636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3"/>
          <p:cNvSpPr/>
          <p:nvPr/>
        </p:nvSpPr>
        <p:spPr>
          <a:xfrm>
            <a:off x="2775592" y="1028361"/>
            <a:ext cx="1032800" cy="10328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3"/>
          <p:cNvSpPr/>
          <p:nvPr/>
        </p:nvSpPr>
        <p:spPr>
          <a:xfrm>
            <a:off x="8684868" y="2155587"/>
            <a:ext cx="551200" cy="5512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3"/>
          <p:cNvSpPr/>
          <p:nvPr/>
        </p:nvSpPr>
        <p:spPr>
          <a:xfrm>
            <a:off x="3227301" y="4816059"/>
            <a:ext cx="449200" cy="4492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" name="Google Shape;46;p3"/>
          <p:cNvSpPr/>
          <p:nvPr/>
        </p:nvSpPr>
        <p:spPr>
          <a:xfrm>
            <a:off x="3149979" y="2226844"/>
            <a:ext cx="284000" cy="284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" name="Google Shape;47;p3"/>
          <p:cNvSpPr/>
          <p:nvPr/>
        </p:nvSpPr>
        <p:spPr>
          <a:xfrm>
            <a:off x="9091281" y="1784923"/>
            <a:ext cx="125200" cy="125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" name="Google Shape;48;p3"/>
          <p:cNvSpPr/>
          <p:nvPr/>
        </p:nvSpPr>
        <p:spPr>
          <a:xfrm>
            <a:off x="8218652" y="5832700"/>
            <a:ext cx="125200" cy="125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" name="Google Shape;49;p3"/>
          <p:cNvSpPr/>
          <p:nvPr/>
        </p:nvSpPr>
        <p:spPr>
          <a:xfrm>
            <a:off x="3067482" y="1320254"/>
            <a:ext cx="449023" cy="449023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0" name="Google Shape;50;p3"/>
          <p:cNvGrpSpPr/>
          <p:nvPr/>
        </p:nvGrpSpPr>
        <p:grpSpPr>
          <a:xfrm>
            <a:off x="4001434" y="5576165"/>
            <a:ext cx="678468" cy="638281"/>
            <a:chOff x="5972700" y="2330200"/>
            <a:chExt cx="411625" cy="387275"/>
          </a:xfrm>
        </p:grpSpPr>
        <p:sp>
          <p:nvSpPr>
            <p:cNvPr id="51" name="Google Shape;51;p3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7815691" y="675413"/>
            <a:ext cx="699967" cy="1109527"/>
            <a:chOff x="6718575" y="2318625"/>
            <a:chExt cx="256950" cy="407375"/>
          </a:xfrm>
        </p:grpSpPr>
        <p:sp>
          <p:nvSpPr>
            <p:cNvPr id="54" name="Google Shape;54;p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</a:endParaRPr>
            </a:p>
          </p:txBody>
        </p:sp>
      </p:grpSp>
      <p:sp>
        <p:nvSpPr>
          <p:cNvPr id="62" name="Google Shape;62;p3"/>
          <p:cNvSpPr/>
          <p:nvPr/>
        </p:nvSpPr>
        <p:spPr>
          <a:xfrm>
            <a:off x="3676329" y="1149293"/>
            <a:ext cx="401200" cy="4012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" name="Google Shape;63;p3"/>
          <p:cNvSpPr/>
          <p:nvPr/>
        </p:nvSpPr>
        <p:spPr>
          <a:xfrm>
            <a:off x="4679904" y="6343113"/>
            <a:ext cx="284000" cy="284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4" name="Google Shape;64;p3"/>
          <p:cNvSpPr/>
          <p:nvPr/>
        </p:nvSpPr>
        <p:spPr>
          <a:xfrm>
            <a:off x="7326468" y="5832703"/>
            <a:ext cx="551200" cy="5512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3"/>
          <p:cNvSpPr txBox="1">
            <a:spLocks noGrp="1"/>
          </p:cNvSpPr>
          <p:nvPr>
            <p:ph type="ctrTitle"/>
          </p:nvPr>
        </p:nvSpPr>
        <p:spPr>
          <a:xfrm>
            <a:off x="3848133" y="2517533"/>
            <a:ext cx="44956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2BDC7"/>
              </a:buClr>
              <a:buSzPts val="3000"/>
              <a:buNone/>
              <a:defRPr sz="4000">
                <a:solidFill>
                  <a:srgbClr val="02BDC7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subTitle" idx="1"/>
          </p:nvPr>
        </p:nvSpPr>
        <p:spPr>
          <a:xfrm>
            <a:off x="3848133" y="3888336"/>
            <a:ext cx="44956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2000"/>
              <a:buNone/>
              <a:defRPr>
                <a:solidFill>
                  <a:srgbClr val="FFB600"/>
                </a:solidFill>
              </a:defRPr>
            </a:lvl1pPr>
            <a:lvl2pPr lvl="1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2pPr>
            <a:lvl3pPr lvl="2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3pPr>
            <a:lvl4pPr lvl="3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4pPr>
            <a:lvl5pPr lvl="4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5pPr>
            <a:lvl6pPr lvl="5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6pPr>
            <a:lvl7pPr lvl="6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7pPr>
            <a:lvl8pPr lvl="7" algn="ctr" rtl="0">
              <a:spcBef>
                <a:spcPts val="1333"/>
              </a:spcBef>
              <a:spcAft>
                <a:spcPts val="0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8pPr>
            <a:lvl9pPr lvl="8" algn="ctr" rtl="0">
              <a:spcBef>
                <a:spcPts val="1333"/>
              </a:spcBef>
              <a:spcAft>
                <a:spcPts val="1333"/>
              </a:spcAft>
              <a:buClr>
                <a:srgbClr val="FFB600"/>
              </a:buClr>
              <a:buSzPts val="3000"/>
              <a:buNone/>
              <a:defRPr sz="4000">
                <a:solidFill>
                  <a:srgbClr val="FFB600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51911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4358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xmlns="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647236" y="7063925"/>
            <a:ext cx="2471739" cy="1905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0222388-ACFB-4C7D-92F6-B808C17D7B09}"/>
              </a:ext>
            </a:extLst>
          </p:cNvPr>
          <p:cNvSpPr txBox="1"/>
          <p:nvPr userDrawn="1"/>
        </p:nvSpPr>
        <p:spPr>
          <a:xfrm>
            <a:off x="4073026" y="7063925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xmlns="" id="{4BE4D6CD-B932-4F28-8E4E-791EEB6EC9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474101" y="553223"/>
            <a:ext cx="1258788" cy="1258788"/>
          </a:xfrm>
          <a:prstGeom prst="rect">
            <a:avLst/>
          </a:prstGeom>
        </p:spPr>
      </p:pic>
      <p:pic>
        <p:nvPicPr>
          <p:cNvPr id="6" name="그래픽 5">
            <a:extLst>
              <a:ext uri="{FF2B5EF4-FFF2-40B4-BE49-F238E27FC236}">
                <a16:creationId xmlns:a16="http://schemas.microsoft.com/office/drawing/2014/main" xmlns="" id="{641545F0-10F8-459B-8DC8-D1732C69C8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t="32718"/>
          <a:stretch/>
        </p:blipFill>
        <p:spPr>
          <a:xfrm>
            <a:off x="10827453" y="2"/>
            <a:ext cx="1258788" cy="846940"/>
          </a:xfrm>
          <a:prstGeom prst="rect">
            <a:avLst/>
          </a:prstGeom>
        </p:spPr>
      </p:pic>
      <p:pic>
        <p:nvPicPr>
          <p:cNvPr id="7" name="그래픽 6">
            <a:extLst>
              <a:ext uri="{FF2B5EF4-FFF2-40B4-BE49-F238E27FC236}">
                <a16:creationId xmlns:a16="http://schemas.microsoft.com/office/drawing/2014/main" xmlns="" id="{5C851A7F-0ADA-4A8A-BF92-45FD619E7A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26502" b="50000"/>
          <a:stretch/>
        </p:blipFill>
        <p:spPr>
          <a:xfrm>
            <a:off x="1" y="6228605"/>
            <a:ext cx="925188" cy="629395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:a16="http://schemas.microsoft.com/office/drawing/2014/main" xmlns="" id="{40124426-686C-4639-AACE-4530A1E8B9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9753" y="5263537"/>
            <a:ext cx="1258788" cy="1258788"/>
          </a:xfrm>
          <a:prstGeom prst="rect">
            <a:avLst/>
          </a:prstGeom>
        </p:spPr>
      </p:pic>
      <p:sp>
        <p:nvSpPr>
          <p:cNvPr id="9" name="그림 개체 틀 12">
            <a:extLst>
              <a:ext uri="{FF2B5EF4-FFF2-40B4-BE49-F238E27FC236}">
                <a16:creationId xmlns:a16="http://schemas.microsoft.com/office/drawing/2014/main" xmlns="" id="{ED85A982-E5E9-48C4-AB71-9091325CBDE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882298" y="2308074"/>
            <a:ext cx="1947087" cy="1947084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0" name="그림 개체 틀 12">
            <a:extLst>
              <a:ext uri="{FF2B5EF4-FFF2-40B4-BE49-F238E27FC236}">
                <a16:creationId xmlns:a16="http://schemas.microsoft.com/office/drawing/2014/main" xmlns="" id="{716FEE33-D81C-422C-9B75-522581BA6DE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362617" y="2308074"/>
            <a:ext cx="1947087" cy="1947084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1" name="그림 개체 틀 12">
            <a:extLst>
              <a:ext uri="{FF2B5EF4-FFF2-40B4-BE49-F238E27FC236}">
                <a16:creationId xmlns:a16="http://schemas.microsoft.com/office/drawing/2014/main" xmlns="" id="{3D7F0211-628E-4F32-93EE-4CE5E224F13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2510" y="2308074"/>
            <a:ext cx="1947087" cy="1947084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2" name="그림 개체 틀 12">
            <a:extLst>
              <a:ext uri="{FF2B5EF4-FFF2-40B4-BE49-F238E27FC236}">
                <a16:creationId xmlns:a16="http://schemas.microsoft.com/office/drawing/2014/main" xmlns="" id="{862EE60A-81B1-46C3-AD99-39A015370EB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042405" y="2308074"/>
            <a:ext cx="1947087" cy="1947084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6619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A8D2E67E-5ACF-44AD-83FC-0C114265DF5A}"/>
              </a:ext>
            </a:extLst>
          </p:cNvPr>
          <p:cNvSpPr/>
          <p:nvPr userDrawn="1"/>
        </p:nvSpPr>
        <p:spPr>
          <a:xfrm rot="19098209">
            <a:off x="7242968" y="646868"/>
            <a:ext cx="2982342" cy="430179"/>
          </a:xfrm>
          <a:custGeom>
            <a:avLst/>
            <a:gdLst>
              <a:gd name="connsiteX0" fmla="*/ 2345528 w 2796533"/>
              <a:gd name="connsiteY0" fmla="*/ 0 h 401782"/>
              <a:gd name="connsiteX1" fmla="*/ 2796533 w 2796533"/>
              <a:gd name="connsiteY1" fmla="*/ 401782 h 401782"/>
              <a:gd name="connsiteX2" fmla="*/ 0 w 2796533"/>
              <a:gd name="connsiteY2" fmla="*/ 401782 h 401782"/>
              <a:gd name="connsiteX3" fmla="*/ 263862 w 2796533"/>
              <a:gd name="connsiteY3" fmla="*/ 0 h 401782"/>
              <a:gd name="connsiteX0" fmla="*/ 2467481 w 2918486"/>
              <a:gd name="connsiteY0" fmla="*/ 0 h 442840"/>
              <a:gd name="connsiteX1" fmla="*/ 2918486 w 2918486"/>
              <a:gd name="connsiteY1" fmla="*/ 401782 h 442840"/>
              <a:gd name="connsiteX2" fmla="*/ 0 w 2918486"/>
              <a:gd name="connsiteY2" fmla="*/ 442840 h 442840"/>
              <a:gd name="connsiteX3" fmla="*/ 385815 w 2918486"/>
              <a:gd name="connsiteY3" fmla="*/ 0 h 442840"/>
              <a:gd name="connsiteX4" fmla="*/ 2467481 w 2918486"/>
              <a:gd name="connsiteY4" fmla="*/ 0 h 442840"/>
              <a:gd name="connsiteX0" fmla="*/ 2467481 w 2918486"/>
              <a:gd name="connsiteY0" fmla="*/ 0 h 442840"/>
              <a:gd name="connsiteX1" fmla="*/ 2918486 w 2918486"/>
              <a:gd name="connsiteY1" fmla="*/ 401782 h 442840"/>
              <a:gd name="connsiteX2" fmla="*/ 0 w 2918486"/>
              <a:gd name="connsiteY2" fmla="*/ 442840 h 442840"/>
              <a:gd name="connsiteX3" fmla="*/ 362473 w 2918486"/>
              <a:gd name="connsiteY3" fmla="*/ 26776 h 442840"/>
              <a:gd name="connsiteX4" fmla="*/ 2467481 w 2918486"/>
              <a:gd name="connsiteY4" fmla="*/ 0 h 442840"/>
              <a:gd name="connsiteX0" fmla="*/ 2467481 w 2918486"/>
              <a:gd name="connsiteY0" fmla="*/ 0 h 442840"/>
              <a:gd name="connsiteX1" fmla="*/ 2918486 w 2918486"/>
              <a:gd name="connsiteY1" fmla="*/ 401782 h 442840"/>
              <a:gd name="connsiteX2" fmla="*/ 0 w 2918486"/>
              <a:gd name="connsiteY2" fmla="*/ 442840 h 442840"/>
              <a:gd name="connsiteX3" fmla="*/ 374144 w 2918486"/>
              <a:gd name="connsiteY3" fmla="*/ 13388 h 442840"/>
              <a:gd name="connsiteX4" fmla="*/ 2467481 w 2918486"/>
              <a:gd name="connsiteY4" fmla="*/ 0 h 442840"/>
              <a:gd name="connsiteX0" fmla="*/ 2471848 w 2918486"/>
              <a:gd name="connsiteY0" fmla="*/ 0 h 438849"/>
              <a:gd name="connsiteX1" fmla="*/ 2918486 w 2918486"/>
              <a:gd name="connsiteY1" fmla="*/ 397791 h 438849"/>
              <a:gd name="connsiteX2" fmla="*/ 0 w 2918486"/>
              <a:gd name="connsiteY2" fmla="*/ 438849 h 438849"/>
              <a:gd name="connsiteX3" fmla="*/ 374144 w 2918486"/>
              <a:gd name="connsiteY3" fmla="*/ 9397 h 438849"/>
              <a:gd name="connsiteX4" fmla="*/ 2471848 w 2918486"/>
              <a:gd name="connsiteY4" fmla="*/ 0 h 438849"/>
              <a:gd name="connsiteX0" fmla="*/ 2497097 w 2918486"/>
              <a:gd name="connsiteY0" fmla="*/ 0 h 431846"/>
              <a:gd name="connsiteX1" fmla="*/ 2918486 w 2918486"/>
              <a:gd name="connsiteY1" fmla="*/ 390788 h 431846"/>
              <a:gd name="connsiteX2" fmla="*/ 0 w 2918486"/>
              <a:gd name="connsiteY2" fmla="*/ 431846 h 431846"/>
              <a:gd name="connsiteX3" fmla="*/ 374144 w 2918486"/>
              <a:gd name="connsiteY3" fmla="*/ 2394 h 431846"/>
              <a:gd name="connsiteX4" fmla="*/ 2497097 w 2918486"/>
              <a:gd name="connsiteY4" fmla="*/ 0 h 43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8486" h="431846">
                <a:moveTo>
                  <a:pt x="2497097" y="0"/>
                </a:moveTo>
                <a:lnTo>
                  <a:pt x="2918486" y="390788"/>
                </a:lnTo>
                <a:lnTo>
                  <a:pt x="0" y="431846"/>
                </a:lnTo>
                <a:lnTo>
                  <a:pt x="374144" y="2394"/>
                </a:lnTo>
                <a:lnTo>
                  <a:pt x="2497097" y="0"/>
                </a:lnTo>
                <a:close/>
              </a:path>
            </a:pathLst>
          </a:cu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8" name="Right Triangle 7">
            <a:extLst>
              <a:ext uri="{FF2B5EF4-FFF2-40B4-BE49-F238E27FC236}">
                <a16:creationId xmlns="" xmlns:a16="http://schemas.microsoft.com/office/drawing/2014/main" id="{8D0172E1-B946-45C5-BAE2-2C30460B0972}"/>
              </a:ext>
            </a:extLst>
          </p:cNvPr>
          <p:cNvSpPr/>
          <p:nvPr userDrawn="1"/>
        </p:nvSpPr>
        <p:spPr>
          <a:xfrm>
            <a:off x="0" y="3975652"/>
            <a:ext cx="3339548" cy="2882347"/>
          </a:xfrm>
          <a:prstGeom prst="rtTriangle">
            <a:avLst/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4" name="Picture Placeholder 4">
            <a:extLst>
              <a:ext uri="{FF2B5EF4-FFF2-40B4-BE49-F238E27FC236}">
                <a16:creationId xmlns="" xmlns:a16="http://schemas.microsoft.com/office/drawing/2014/main" id="{D794EB24-20AA-C74B-B225-04C6134159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" r="311"/>
          <a:stretch>
            <a:fillRect/>
          </a:stretch>
        </p:blipFill>
        <p:spPr>
          <a:xfrm>
            <a:off x="2479446" y="-13062"/>
            <a:ext cx="11486391" cy="6871062"/>
          </a:xfrm>
          <a:custGeom>
            <a:avLst/>
            <a:gdLst>
              <a:gd name="connsiteX0" fmla="*/ 7484530 w 11486391"/>
              <a:gd name="connsiteY0" fmla="*/ 0 h 6871062"/>
              <a:gd name="connsiteX1" fmla="*/ 11486391 w 11486391"/>
              <a:gd name="connsiteY1" fmla="*/ 705 h 6871062"/>
              <a:gd name="connsiteX2" fmla="*/ 11486391 w 11486391"/>
              <a:gd name="connsiteY2" fmla="*/ 5933109 h 6871062"/>
              <a:gd name="connsiteX3" fmla="*/ 10413220 w 11486391"/>
              <a:gd name="connsiteY3" fmla="*/ 6871062 h 6871062"/>
              <a:gd name="connsiteX4" fmla="*/ 0 w 11486391"/>
              <a:gd name="connsiteY4" fmla="*/ 6871062 h 6871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86391" h="6871062">
                <a:moveTo>
                  <a:pt x="7484530" y="0"/>
                </a:moveTo>
                <a:lnTo>
                  <a:pt x="11486391" y="705"/>
                </a:lnTo>
                <a:lnTo>
                  <a:pt x="11486391" y="5933109"/>
                </a:lnTo>
                <a:lnTo>
                  <a:pt x="10413220" y="6871062"/>
                </a:lnTo>
                <a:lnTo>
                  <a:pt x="0" y="6871062"/>
                </a:lnTo>
                <a:close/>
              </a:path>
            </a:pathLst>
          </a:custGeom>
        </p:spPr>
      </p:pic>
      <p:sp>
        <p:nvSpPr>
          <p:cNvPr id="11" name="Right Triangle 10">
            <a:extLst>
              <a:ext uri="{FF2B5EF4-FFF2-40B4-BE49-F238E27FC236}">
                <a16:creationId xmlns="" xmlns:a16="http://schemas.microsoft.com/office/drawing/2014/main" id="{7C70FF1A-C3DC-4788-8D14-216B707DFB3F}"/>
              </a:ext>
            </a:extLst>
          </p:cNvPr>
          <p:cNvSpPr/>
          <p:nvPr userDrawn="1"/>
        </p:nvSpPr>
        <p:spPr>
          <a:xfrm rot="16200000">
            <a:off x="11166566" y="5832566"/>
            <a:ext cx="940526" cy="1110342"/>
          </a:xfrm>
          <a:prstGeom prst="rtTriangle">
            <a:avLst/>
          </a:pr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40B633EF-57DD-F540-AE30-9D4BB2D71D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312" y="209912"/>
            <a:ext cx="1433880" cy="5454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DB16CDB-AE64-904F-8A95-16FB5BBDA0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9" y="224426"/>
            <a:ext cx="1433880" cy="6372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6722522F-0E36-6C40-B34A-3BDC0DA0A0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2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32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oogle Shape;55;p5"/>
          <p:cNvGrpSpPr/>
          <p:nvPr/>
        </p:nvGrpSpPr>
        <p:grpSpPr>
          <a:xfrm>
            <a:off x="8229601" y="3541493"/>
            <a:ext cx="3962339" cy="3848201"/>
            <a:chOff x="6172200" y="2656118"/>
            <a:chExt cx="2971754" cy="2886151"/>
          </a:xfrm>
        </p:grpSpPr>
        <p:sp>
          <p:nvSpPr>
            <p:cNvPr id="56" name="Google Shape;56;p5"/>
            <p:cNvSpPr/>
            <p:nvPr/>
          </p:nvSpPr>
          <p:spPr>
            <a:xfrm rot="9208626" flipH="1">
              <a:off x="6704904" y="4110434"/>
              <a:ext cx="484232" cy="1204006"/>
            </a:xfrm>
            <a:prstGeom prst="flowChartManualInput">
              <a:avLst/>
            </a:prstGeom>
            <a:solidFill>
              <a:srgbClr val="4BB5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5"/>
            <p:cNvSpPr/>
            <p:nvPr/>
          </p:nvSpPr>
          <p:spPr>
            <a:xfrm rot="9208633" flipH="1">
              <a:off x="7804300" y="3279013"/>
              <a:ext cx="877624" cy="2182136"/>
            </a:xfrm>
            <a:prstGeom prst="flowChartManualInput">
              <a:avLst/>
            </a:prstGeom>
            <a:solidFill>
              <a:srgbClr val="81D1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5"/>
            <p:cNvSpPr/>
            <p:nvPr/>
          </p:nvSpPr>
          <p:spPr>
            <a:xfrm rot="9208606" flipH="1">
              <a:off x="7481789" y="4276913"/>
              <a:ext cx="408796" cy="1016449"/>
            </a:xfrm>
            <a:prstGeom prst="flowChartManualInput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5"/>
            <p:cNvSpPr/>
            <p:nvPr/>
          </p:nvSpPr>
          <p:spPr>
            <a:xfrm rot="9208678" flipH="1">
              <a:off x="6287617" y="4657701"/>
              <a:ext cx="229660" cy="571018"/>
            </a:xfrm>
            <a:prstGeom prst="flowChartManualInput">
              <a:avLst/>
            </a:prstGeom>
            <a:solidFill>
              <a:srgbClr val="3796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5"/>
            <p:cNvSpPr/>
            <p:nvPr/>
          </p:nvSpPr>
          <p:spPr>
            <a:xfrm>
              <a:off x="8289303" y="2656118"/>
              <a:ext cx="854651" cy="1929080"/>
            </a:xfrm>
            <a:custGeom>
              <a:avLst/>
              <a:gdLst/>
              <a:ahLst/>
              <a:cxnLst/>
              <a:rect l="l" t="t" r="r" b="b"/>
              <a:pathLst>
                <a:path w="37596" h="84860" extrusionOk="0">
                  <a:moveTo>
                    <a:pt x="19066" y="0"/>
                  </a:moveTo>
                  <a:lnTo>
                    <a:pt x="0" y="9130"/>
                  </a:lnTo>
                  <a:lnTo>
                    <a:pt x="37596" y="84860"/>
                  </a:lnTo>
                  <a:lnTo>
                    <a:pt x="37596" y="37328"/>
                  </a:lnTo>
                  <a:close/>
                </a:path>
              </a:pathLst>
            </a:custGeom>
            <a:solidFill>
              <a:srgbClr val="3796BF"/>
            </a:solidFill>
            <a:ln>
              <a:noFill/>
            </a:ln>
          </p:spPr>
        </p:sp>
      </p:grpSp>
      <p:grpSp>
        <p:nvGrpSpPr>
          <p:cNvPr id="61" name="Google Shape;61;p5"/>
          <p:cNvGrpSpPr/>
          <p:nvPr/>
        </p:nvGrpSpPr>
        <p:grpSpPr>
          <a:xfrm>
            <a:off x="-42" y="-304036"/>
            <a:ext cx="2884748" cy="1796400"/>
            <a:chOff x="-32" y="-215963"/>
            <a:chExt cx="2163561" cy="1347300"/>
          </a:xfrm>
        </p:grpSpPr>
        <p:sp>
          <p:nvSpPr>
            <p:cNvPr id="62" name="Google Shape;62;p5"/>
            <p:cNvSpPr/>
            <p:nvPr/>
          </p:nvSpPr>
          <p:spPr>
            <a:xfrm rot="-1591408" flipH="1">
              <a:off x="1362169" y="-63166"/>
              <a:ext cx="205103" cy="509980"/>
            </a:xfrm>
            <a:prstGeom prst="flowChartManualInput">
              <a:avLst/>
            </a:prstGeom>
            <a:solidFill>
              <a:srgbClr val="3796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5"/>
            <p:cNvSpPr/>
            <p:nvPr/>
          </p:nvSpPr>
          <p:spPr>
            <a:xfrm rot="-1591371" flipH="1">
              <a:off x="239463" y="-151890"/>
              <a:ext cx="434754" cy="1080980"/>
            </a:xfrm>
            <a:prstGeom prst="flowChartManualInput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5"/>
            <p:cNvSpPr/>
            <p:nvPr/>
          </p:nvSpPr>
          <p:spPr>
            <a:xfrm rot="-1591339" flipH="1">
              <a:off x="892401" y="-169347"/>
              <a:ext cx="504374" cy="1254067"/>
            </a:xfrm>
            <a:prstGeom prst="flowChartManualInput">
              <a:avLst/>
            </a:prstGeom>
            <a:solidFill>
              <a:srgbClr val="81D1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5"/>
            <p:cNvSpPr/>
            <p:nvPr/>
          </p:nvSpPr>
          <p:spPr>
            <a:xfrm rot="-1591322" flipH="1">
              <a:off x="1818452" y="-76292"/>
              <a:ext cx="229660" cy="571018"/>
            </a:xfrm>
            <a:prstGeom prst="flowChartManualInput">
              <a:avLst/>
            </a:prstGeom>
            <a:solidFill>
              <a:srgbClr val="4BB5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5"/>
            <p:cNvSpPr/>
            <p:nvPr/>
          </p:nvSpPr>
          <p:spPr>
            <a:xfrm rot="10800000">
              <a:off x="-32" y="70725"/>
              <a:ext cx="380284" cy="858147"/>
            </a:xfrm>
            <a:custGeom>
              <a:avLst/>
              <a:gdLst/>
              <a:ahLst/>
              <a:cxnLst/>
              <a:rect l="l" t="t" r="r" b="b"/>
              <a:pathLst>
                <a:path w="37596" h="84860" extrusionOk="0">
                  <a:moveTo>
                    <a:pt x="19066" y="0"/>
                  </a:moveTo>
                  <a:lnTo>
                    <a:pt x="0" y="9130"/>
                  </a:lnTo>
                  <a:lnTo>
                    <a:pt x="37596" y="84860"/>
                  </a:lnTo>
                  <a:lnTo>
                    <a:pt x="37596" y="37328"/>
                  </a:lnTo>
                  <a:close/>
                </a:path>
              </a:pathLst>
            </a:custGeom>
            <a:solidFill>
              <a:srgbClr val="4BB5D9"/>
            </a:solidFill>
            <a:ln>
              <a:noFill/>
            </a:ln>
          </p:spPr>
        </p:sp>
      </p:grpSp>
      <p:sp>
        <p:nvSpPr>
          <p:cNvPr id="67" name="Google Shape;67;p5"/>
          <p:cNvSpPr txBox="1">
            <a:spLocks noGrp="1"/>
          </p:cNvSpPr>
          <p:nvPr>
            <p:ph type="title"/>
          </p:nvPr>
        </p:nvSpPr>
        <p:spPr>
          <a:xfrm>
            <a:off x="1375233" y="1532967"/>
            <a:ext cx="7680400" cy="907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"/>
          <p:cNvSpPr txBox="1">
            <a:spLocks noGrp="1"/>
          </p:cNvSpPr>
          <p:nvPr>
            <p:ph type="body" idx="1"/>
          </p:nvPr>
        </p:nvSpPr>
        <p:spPr>
          <a:xfrm>
            <a:off x="1375233" y="2369500"/>
            <a:ext cx="7680400" cy="3361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70" lvl="0" indent="-474109">
              <a:spcBef>
                <a:spcPts val="800"/>
              </a:spcBef>
              <a:spcAft>
                <a:spcPts val="0"/>
              </a:spcAft>
              <a:buSzPts val="2000"/>
              <a:buChar char="»"/>
              <a:defRPr/>
            </a:lvl1pPr>
            <a:lvl2pPr marL="1219140" lvl="1" indent="-474109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2pPr>
            <a:lvl3pPr marL="1828709" lvl="2" indent="-474109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3pPr>
            <a:lvl4pPr marL="2438278" lvl="3" indent="-474109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4pPr>
            <a:lvl5pPr marL="3047848" lvl="4" indent="-474109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5pPr>
            <a:lvl6pPr marL="3657418" lvl="5" indent="-474109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6pPr>
            <a:lvl7pPr marL="4266987" lvl="6" indent="-474109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4876557" lvl="7" indent="-474109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5486126" lvl="8" indent="-474109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5"/>
          <p:cNvSpPr txBox="1">
            <a:spLocks noGrp="1"/>
          </p:cNvSpPr>
          <p:nvPr>
            <p:ph type="sldNum" idx="12"/>
          </p:nvPr>
        </p:nvSpPr>
        <p:spPr>
          <a:xfrm>
            <a:off x="11409045" y="1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40"/>
            <a:fld id="{00000000-1234-1234-1234-123412341234}" type="slidenum">
              <a:rPr lang="en" smtClean="0"/>
              <a:pPr defTabSz="121914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18573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A8D2E67E-5ACF-44AD-83FC-0C114265DF5A}"/>
              </a:ext>
            </a:extLst>
          </p:cNvPr>
          <p:cNvSpPr/>
          <p:nvPr userDrawn="1"/>
        </p:nvSpPr>
        <p:spPr>
          <a:xfrm rot="19098209">
            <a:off x="7242968" y="646868"/>
            <a:ext cx="2982342" cy="430179"/>
          </a:xfrm>
          <a:custGeom>
            <a:avLst/>
            <a:gdLst>
              <a:gd name="connsiteX0" fmla="*/ 2345528 w 2796533"/>
              <a:gd name="connsiteY0" fmla="*/ 0 h 401782"/>
              <a:gd name="connsiteX1" fmla="*/ 2796533 w 2796533"/>
              <a:gd name="connsiteY1" fmla="*/ 401782 h 401782"/>
              <a:gd name="connsiteX2" fmla="*/ 0 w 2796533"/>
              <a:gd name="connsiteY2" fmla="*/ 401782 h 401782"/>
              <a:gd name="connsiteX3" fmla="*/ 263862 w 2796533"/>
              <a:gd name="connsiteY3" fmla="*/ 0 h 401782"/>
              <a:gd name="connsiteX0" fmla="*/ 2467481 w 2918486"/>
              <a:gd name="connsiteY0" fmla="*/ 0 h 442840"/>
              <a:gd name="connsiteX1" fmla="*/ 2918486 w 2918486"/>
              <a:gd name="connsiteY1" fmla="*/ 401782 h 442840"/>
              <a:gd name="connsiteX2" fmla="*/ 0 w 2918486"/>
              <a:gd name="connsiteY2" fmla="*/ 442840 h 442840"/>
              <a:gd name="connsiteX3" fmla="*/ 385815 w 2918486"/>
              <a:gd name="connsiteY3" fmla="*/ 0 h 442840"/>
              <a:gd name="connsiteX4" fmla="*/ 2467481 w 2918486"/>
              <a:gd name="connsiteY4" fmla="*/ 0 h 442840"/>
              <a:gd name="connsiteX0" fmla="*/ 2467481 w 2918486"/>
              <a:gd name="connsiteY0" fmla="*/ 0 h 442840"/>
              <a:gd name="connsiteX1" fmla="*/ 2918486 w 2918486"/>
              <a:gd name="connsiteY1" fmla="*/ 401782 h 442840"/>
              <a:gd name="connsiteX2" fmla="*/ 0 w 2918486"/>
              <a:gd name="connsiteY2" fmla="*/ 442840 h 442840"/>
              <a:gd name="connsiteX3" fmla="*/ 362473 w 2918486"/>
              <a:gd name="connsiteY3" fmla="*/ 26776 h 442840"/>
              <a:gd name="connsiteX4" fmla="*/ 2467481 w 2918486"/>
              <a:gd name="connsiteY4" fmla="*/ 0 h 442840"/>
              <a:gd name="connsiteX0" fmla="*/ 2467481 w 2918486"/>
              <a:gd name="connsiteY0" fmla="*/ 0 h 442840"/>
              <a:gd name="connsiteX1" fmla="*/ 2918486 w 2918486"/>
              <a:gd name="connsiteY1" fmla="*/ 401782 h 442840"/>
              <a:gd name="connsiteX2" fmla="*/ 0 w 2918486"/>
              <a:gd name="connsiteY2" fmla="*/ 442840 h 442840"/>
              <a:gd name="connsiteX3" fmla="*/ 374144 w 2918486"/>
              <a:gd name="connsiteY3" fmla="*/ 13388 h 442840"/>
              <a:gd name="connsiteX4" fmla="*/ 2467481 w 2918486"/>
              <a:gd name="connsiteY4" fmla="*/ 0 h 442840"/>
              <a:gd name="connsiteX0" fmla="*/ 2471848 w 2918486"/>
              <a:gd name="connsiteY0" fmla="*/ 0 h 438849"/>
              <a:gd name="connsiteX1" fmla="*/ 2918486 w 2918486"/>
              <a:gd name="connsiteY1" fmla="*/ 397791 h 438849"/>
              <a:gd name="connsiteX2" fmla="*/ 0 w 2918486"/>
              <a:gd name="connsiteY2" fmla="*/ 438849 h 438849"/>
              <a:gd name="connsiteX3" fmla="*/ 374144 w 2918486"/>
              <a:gd name="connsiteY3" fmla="*/ 9397 h 438849"/>
              <a:gd name="connsiteX4" fmla="*/ 2471848 w 2918486"/>
              <a:gd name="connsiteY4" fmla="*/ 0 h 438849"/>
              <a:gd name="connsiteX0" fmla="*/ 2497097 w 2918486"/>
              <a:gd name="connsiteY0" fmla="*/ 0 h 431846"/>
              <a:gd name="connsiteX1" fmla="*/ 2918486 w 2918486"/>
              <a:gd name="connsiteY1" fmla="*/ 390788 h 431846"/>
              <a:gd name="connsiteX2" fmla="*/ 0 w 2918486"/>
              <a:gd name="connsiteY2" fmla="*/ 431846 h 431846"/>
              <a:gd name="connsiteX3" fmla="*/ 374144 w 2918486"/>
              <a:gd name="connsiteY3" fmla="*/ 2394 h 431846"/>
              <a:gd name="connsiteX4" fmla="*/ 2497097 w 2918486"/>
              <a:gd name="connsiteY4" fmla="*/ 0 h 43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8486" h="431846">
                <a:moveTo>
                  <a:pt x="2497097" y="0"/>
                </a:moveTo>
                <a:lnTo>
                  <a:pt x="2918486" y="390788"/>
                </a:lnTo>
                <a:lnTo>
                  <a:pt x="0" y="431846"/>
                </a:lnTo>
                <a:lnTo>
                  <a:pt x="374144" y="2394"/>
                </a:lnTo>
                <a:lnTo>
                  <a:pt x="2497097" y="0"/>
                </a:lnTo>
                <a:close/>
              </a:path>
            </a:pathLst>
          </a:cu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8" name="Right Triangle 7">
            <a:extLst>
              <a:ext uri="{FF2B5EF4-FFF2-40B4-BE49-F238E27FC236}">
                <a16:creationId xmlns="" xmlns:a16="http://schemas.microsoft.com/office/drawing/2014/main" id="{8D0172E1-B946-45C5-BAE2-2C30460B0972}"/>
              </a:ext>
            </a:extLst>
          </p:cNvPr>
          <p:cNvSpPr/>
          <p:nvPr userDrawn="1"/>
        </p:nvSpPr>
        <p:spPr>
          <a:xfrm>
            <a:off x="0" y="3975652"/>
            <a:ext cx="3339548" cy="2882347"/>
          </a:xfrm>
          <a:prstGeom prst="rtTriangle">
            <a:avLst/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4" name="Picture Placeholder 4">
            <a:extLst>
              <a:ext uri="{FF2B5EF4-FFF2-40B4-BE49-F238E27FC236}">
                <a16:creationId xmlns="" xmlns:a16="http://schemas.microsoft.com/office/drawing/2014/main" id="{D794EB24-20AA-C74B-B225-04C6134159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" r="311"/>
          <a:stretch>
            <a:fillRect/>
          </a:stretch>
        </p:blipFill>
        <p:spPr>
          <a:xfrm>
            <a:off x="2479446" y="-13062"/>
            <a:ext cx="11486391" cy="6871062"/>
          </a:xfrm>
          <a:custGeom>
            <a:avLst/>
            <a:gdLst>
              <a:gd name="connsiteX0" fmla="*/ 7484530 w 11486391"/>
              <a:gd name="connsiteY0" fmla="*/ 0 h 6871062"/>
              <a:gd name="connsiteX1" fmla="*/ 11486391 w 11486391"/>
              <a:gd name="connsiteY1" fmla="*/ 705 h 6871062"/>
              <a:gd name="connsiteX2" fmla="*/ 11486391 w 11486391"/>
              <a:gd name="connsiteY2" fmla="*/ 5933109 h 6871062"/>
              <a:gd name="connsiteX3" fmla="*/ 10413220 w 11486391"/>
              <a:gd name="connsiteY3" fmla="*/ 6871062 h 6871062"/>
              <a:gd name="connsiteX4" fmla="*/ 0 w 11486391"/>
              <a:gd name="connsiteY4" fmla="*/ 6871062 h 6871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86391" h="6871062">
                <a:moveTo>
                  <a:pt x="7484530" y="0"/>
                </a:moveTo>
                <a:lnTo>
                  <a:pt x="11486391" y="705"/>
                </a:lnTo>
                <a:lnTo>
                  <a:pt x="11486391" y="5933109"/>
                </a:lnTo>
                <a:lnTo>
                  <a:pt x="10413220" y="6871062"/>
                </a:lnTo>
                <a:lnTo>
                  <a:pt x="0" y="6871062"/>
                </a:lnTo>
                <a:close/>
              </a:path>
            </a:pathLst>
          </a:custGeom>
        </p:spPr>
      </p:pic>
      <p:sp>
        <p:nvSpPr>
          <p:cNvPr id="11" name="Right Triangle 10">
            <a:extLst>
              <a:ext uri="{FF2B5EF4-FFF2-40B4-BE49-F238E27FC236}">
                <a16:creationId xmlns="" xmlns:a16="http://schemas.microsoft.com/office/drawing/2014/main" id="{7C70FF1A-C3DC-4788-8D14-216B707DFB3F}"/>
              </a:ext>
            </a:extLst>
          </p:cNvPr>
          <p:cNvSpPr/>
          <p:nvPr userDrawn="1"/>
        </p:nvSpPr>
        <p:spPr>
          <a:xfrm rot="16200000">
            <a:off x="11166566" y="5832566"/>
            <a:ext cx="940526" cy="1110342"/>
          </a:xfrm>
          <a:prstGeom prst="rtTriangle">
            <a:avLst/>
          </a:pr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40B633EF-57DD-F540-AE30-9D4BB2D71D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312" y="209912"/>
            <a:ext cx="1433880" cy="5454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DB16CDB-AE64-904F-8A95-16FB5BBDA0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9" y="224426"/>
            <a:ext cx="1433880" cy="6372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6722522F-0E36-6C40-B34A-3BDC0DA0A0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2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userDrawn="1">
          <p15:clr>
            <a:srgbClr val="FBAE40"/>
          </p15:clr>
        </p15:guide>
        <p15:guide id="2" pos="7680" userDrawn="1">
          <p15:clr>
            <a:srgbClr val="FBAE40"/>
          </p15:clr>
        </p15:guide>
        <p15:guide id="3" orient="horz" userDrawn="1">
          <p15:clr>
            <a:srgbClr val="FBAE40"/>
          </p15:clr>
        </p15:guide>
        <p15:guide id="4" orient="horz" pos="432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5021" y="710112"/>
            <a:ext cx="7394447" cy="5227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dirty="0">
                <a:solidFill>
                  <a:srgbClr val="323E4A"/>
                </a:solidFill>
                <a:latin typeface="Bebas Neue" charset="0"/>
                <a:ea typeface="ＭＳ Ｐゴシック" charset="0"/>
                <a:cs typeface="Bebas Neue" charset="0"/>
              </a:defRPr>
            </a:lvl1pPr>
          </a:lstStyle>
          <a:p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01860" y="1272453"/>
            <a:ext cx="7423509" cy="22859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371566" indent="0" algn="l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  <a:lvl6pPr marL="1714457" indent="0">
              <a:buNone/>
              <a:defRPr/>
            </a:lvl6pPr>
            <a:lvl7pPr marL="2057349" indent="0">
              <a:buNone/>
              <a:defRPr/>
            </a:lvl7pPr>
            <a:lvl8pPr marL="2400240" indent="0">
              <a:buNone/>
              <a:defRPr/>
            </a:lvl8pPr>
            <a:lvl9pPr marL="2743131" indent="0">
              <a:buNone/>
              <a:defRPr/>
            </a:lvl9pPr>
          </a:lstStyle>
          <a:p>
            <a:pPr marL="0" lvl="0" indent="0" algn="l" defTabSz="685783" rtl="0" eaLnBrk="1" latinLnBrk="0" hangingPunct="1">
              <a:lnSpc>
                <a:spcPct val="70000"/>
              </a:lnSpc>
              <a:spcBef>
                <a:spcPts val="751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text styles level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5021" y="397559"/>
            <a:ext cx="7394447" cy="2490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>
                <a:solidFill>
                  <a:srgbClr val="EC1F3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371566" indent="0" algn="l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  <a:lvl6pPr marL="1714457" indent="0">
              <a:buNone/>
              <a:defRPr/>
            </a:lvl6pPr>
            <a:lvl7pPr marL="2057349" indent="0">
              <a:buNone/>
              <a:defRPr/>
            </a:lvl7pPr>
            <a:lvl8pPr marL="2400240" indent="0">
              <a:buNone/>
              <a:defRPr/>
            </a:lvl8pPr>
            <a:lvl9pPr marL="2743131" indent="0">
              <a:buNone/>
              <a:defRPr/>
            </a:lvl9pPr>
          </a:lstStyle>
          <a:p>
            <a:pPr marL="0" lvl="0" indent="0" algn="l" defTabSz="685783" rtl="0" eaLnBrk="1" latinLnBrk="0" hangingPunct="1">
              <a:lnSpc>
                <a:spcPct val="70000"/>
              </a:lnSpc>
              <a:spcBef>
                <a:spcPts val="751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text styles level</a:t>
            </a:r>
          </a:p>
        </p:txBody>
      </p:sp>
    </p:spTree>
    <p:extLst>
      <p:ext uri="{BB962C8B-B14F-4D97-AF65-F5344CB8AC3E}">
        <p14:creationId xmlns:p14="http://schemas.microsoft.com/office/powerpoint/2010/main" val="380025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KBM-정애\014-Fullppt\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007" y="601926"/>
            <a:ext cx="4376052" cy="436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1818277" y="779697"/>
            <a:ext cx="3988779" cy="27690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21914" tIns="60957" rIns="121914" bIns="60957"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00"/>
            </a:lvl2pPr>
            <a:lvl3pPr marL="1219140" indent="0">
              <a:buNone/>
              <a:defRPr sz="3200"/>
            </a:lvl3pPr>
            <a:lvl4pPr marL="1828709" indent="0">
              <a:buNone/>
              <a:defRPr sz="2700"/>
            </a:lvl4pPr>
            <a:lvl5pPr marL="2438278" indent="0">
              <a:buNone/>
              <a:defRPr sz="2700"/>
            </a:lvl5pPr>
            <a:lvl6pPr marL="3047848" indent="0">
              <a:buNone/>
              <a:defRPr sz="2700"/>
            </a:lvl6pPr>
            <a:lvl7pPr marL="3657418" indent="0">
              <a:buNone/>
              <a:defRPr sz="2700"/>
            </a:lvl7pPr>
            <a:lvl8pPr marL="4266987" indent="0">
              <a:buNone/>
              <a:defRPr sz="2700"/>
            </a:lvl8pPr>
            <a:lvl9pPr marL="4876557" indent="0">
              <a:buNone/>
              <a:defRPr sz="27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24607" y="1727823"/>
            <a:ext cx="4074453" cy="2975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21914" tIns="60957" rIns="121914" bIns="60957"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00"/>
            </a:lvl2pPr>
            <a:lvl3pPr marL="1219140" indent="0">
              <a:buNone/>
              <a:defRPr sz="3200"/>
            </a:lvl3pPr>
            <a:lvl4pPr marL="1828709" indent="0">
              <a:buNone/>
              <a:defRPr sz="2700"/>
            </a:lvl4pPr>
            <a:lvl5pPr marL="2438278" indent="0">
              <a:buNone/>
              <a:defRPr sz="2700"/>
            </a:lvl5pPr>
            <a:lvl6pPr marL="3047848" indent="0">
              <a:buNone/>
              <a:defRPr sz="2700"/>
            </a:lvl6pPr>
            <a:lvl7pPr marL="3657418" indent="0">
              <a:buNone/>
              <a:defRPr sz="2700"/>
            </a:lvl7pPr>
            <a:lvl8pPr marL="4266987" indent="0">
              <a:buNone/>
              <a:defRPr sz="2700"/>
            </a:lvl8pPr>
            <a:lvl9pPr marL="4876557" indent="0">
              <a:buNone/>
              <a:defRPr sz="27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6703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4" y="0"/>
            <a:ext cx="10032437" cy="1179288"/>
          </a:xfrm>
          <a:prstGeom prst="rect">
            <a:avLst/>
          </a:prstGeom>
        </p:spPr>
        <p:txBody>
          <a:bodyPr lIns="121914" tIns="60957" rIns="121914" bIns="60957"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00628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4" y="0"/>
            <a:ext cx="10032437" cy="1179288"/>
          </a:xfrm>
          <a:prstGeom prst="rect">
            <a:avLst/>
          </a:prstGeom>
        </p:spPr>
        <p:txBody>
          <a:bodyPr lIns="121914" tIns="60957" rIns="121914" bIns="60957"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7275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333676" y="356628"/>
            <a:ext cx="11524648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3679" y="825952"/>
            <a:ext cx="11524647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609555" indent="0">
              <a:buNone/>
              <a:defRPr sz="1600"/>
            </a:lvl2pPr>
            <a:lvl3pPr marL="1219110" indent="0">
              <a:buNone/>
              <a:defRPr sz="1300"/>
            </a:lvl3pPr>
            <a:lvl4pPr marL="1828664" indent="0">
              <a:buNone/>
              <a:defRPr sz="1200"/>
            </a:lvl4pPr>
            <a:lvl5pPr marL="2438218" indent="0">
              <a:buNone/>
              <a:defRPr sz="1200"/>
            </a:lvl5pPr>
            <a:lvl6pPr marL="3047772" indent="0">
              <a:buNone/>
              <a:defRPr sz="1200"/>
            </a:lvl6pPr>
            <a:lvl7pPr marL="3657327" indent="0">
              <a:buNone/>
              <a:defRPr sz="1200"/>
            </a:lvl7pPr>
            <a:lvl8pPr marL="4266880" indent="0">
              <a:buNone/>
              <a:defRPr sz="1200"/>
            </a:lvl8pPr>
            <a:lvl9pPr marL="4876435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431774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5C8F0B19-CA13-4D0E-B06E-67E3D54AF229}"/>
              </a:ext>
            </a:extLst>
          </p:cNvPr>
          <p:cNvGrpSpPr/>
          <p:nvPr userDrawn="1"/>
        </p:nvGrpSpPr>
        <p:grpSpPr>
          <a:xfrm>
            <a:off x="3907972" y="1063755"/>
            <a:ext cx="4376057" cy="77068"/>
            <a:chOff x="4379494" y="697832"/>
            <a:chExt cx="2586787" cy="168442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84D5EFAE-BB88-4B3D-8484-86A6CBBF386E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7C41C671-2564-42A5-83F2-E15989574371}"/>
                </a:ext>
              </a:extLst>
            </p:cNvPr>
            <p:cNvSpPr/>
            <p:nvPr/>
          </p:nvSpPr>
          <p:spPr>
            <a:xfrm>
              <a:off x="4896851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46D60C6-F049-4E52-9CEF-E9FCF22BD3D4}"/>
                </a:ext>
              </a:extLst>
            </p:cNvPr>
            <p:cNvSpPr/>
            <p:nvPr/>
          </p:nvSpPr>
          <p:spPr>
            <a:xfrm>
              <a:off x="5414208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6045A27E-892D-4D6B-BDFF-5FD860699634}"/>
                </a:ext>
              </a:extLst>
            </p:cNvPr>
            <p:cNvSpPr/>
            <p:nvPr/>
          </p:nvSpPr>
          <p:spPr>
            <a:xfrm>
              <a:off x="5931565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E19B937D-CA4A-46E0-8D5A-85C76FF0129D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9795366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1625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: 도형 8">
            <a:extLst>
              <a:ext uri="{FF2B5EF4-FFF2-40B4-BE49-F238E27FC236}">
                <a16:creationId xmlns="" xmlns:a16="http://schemas.microsoft.com/office/drawing/2014/main" id="{C2ABD529-FE83-4068-B43D-09D8C61354D1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66102" y="846034"/>
            <a:ext cx="5529990" cy="5456343"/>
          </a:xfrm>
          <a:custGeom>
            <a:avLst/>
            <a:gdLst>
              <a:gd name="connsiteX0" fmla="*/ 5203477 w 5529990"/>
              <a:gd name="connsiteY0" fmla="*/ 4996820 h 5456343"/>
              <a:gd name="connsiteX1" fmla="*/ 5205385 w 5529990"/>
              <a:gd name="connsiteY1" fmla="*/ 4997961 h 5456343"/>
              <a:gd name="connsiteX2" fmla="*/ 5204062 w 5529990"/>
              <a:gd name="connsiteY2" fmla="*/ 4999290 h 5456343"/>
              <a:gd name="connsiteX3" fmla="*/ 3285288 w 5529990"/>
              <a:gd name="connsiteY3" fmla="*/ 850958 h 5456343"/>
              <a:gd name="connsiteX4" fmla="*/ 3285287 w 5529990"/>
              <a:gd name="connsiteY4" fmla="*/ 957889 h 5456343"/>
              <a:gd name="connsiteX5" fmla="*/ 3309883 w 5529990"/>
              <a:gd name="connsiteY5" fmla="*/ 964960 h 5456343"/>
              <a:gd name="connsiteX6" fmla="*/ 3342876 w 5529990"/>
              <a:gd name="connsiteY6" fmla="*/ 959101 h 5456343"/>
              <a:gd name="connsiteX7" fmla="*/ 3347625 w 5529990"/>
              <a:gd name="connsiteY7" fmla="*/ 953011 h 5456343"/>
              <a:gd name="connsiteX8" fmla="*/ 3340340 w 5529990"/>
              <a:gd name="connsiteY8" fmla="*/ 917595 h 5456343"/>
              <a:gd name="connsiteX9" fmla="*/ 3323433 w 5529990"/>
              <a:gd name="connsiteY9" fmla="*/ 872062 h 5456343"/>
              <a:gd name="connsiteX10" fmla="*/ 3302259 w 5529990"/>
              <a:gd name="connsiteY10" fmla="*/ 854999 h 5456343"/>
              <a:gd name="connsiteX11" fmla="*/ 97597 w 5529990"/>
              <a:gd name="connsiteY11" fmla="*/ 97597 h 5456343"/>
              <a:gd name="connsiteX12" fmla="*/ 97597 w 5529990"/>
              <a:gd name="connsiteY12" fmla="*/ 3380541 h 5456343"/>
              <a:gd name="connsiteX13" fmla="*/ 925476 w 5529990"/>
              <a:gd name="connsiteY13" fmla="*/ 3380541 h 5456343"/>
              <a:gd name="connsiteX14" fmla="*/ 946229 w 5529990"/>
              <a:gd name="connsiteY14" fmla="*/ 3355733 h 5456343"/>
              <a:gd name="connsiteX15" fmla="*/ 978940 w 5529990"/>
              <a:gd name="connsiteY15" fmla="*/ 3351467 h 5456343"/>
              <a:gd name="connsiteX16" fmla="*/ 1007525 w 5529990"/>
              <a:gd name="connsiteY16" fmla="*/ 3349520 h 5456343"/>
              <a:gd name="connsiteX17" fmla="*/ 1031564 w 5529990"/>
              <a:gd name="connsiteY17" fmla="*/ 3353683 h 5456343"/>
              <a:gd name="connsiteX18" fmla="*/ 1032954 w 5529990"/>
              <a:gd name="connsiteY18" fmla="*/ 3351929 h 5456343"/>
              <a:gd name="connsiteX19" fmla="*/ 1046660 w 5529990"/>
              <a:gd name="connsiteY19" fmla="*/ 3307002 h 5456343"/>
              <a:gd name="connsiteX20" fmla="*/ 1050343 w 5529990"/>
              <a:gd name="connsiteY20" fmla="*/ 3285495 h 5456343"/>
              <a:gd name="connsiteX21" fmla="*/ 1053485 w 5529990"/>
              <a:gd name="connsiteY21" fmla="*/ 3281034 h 5456343"/>
              <a:gd name="connsiteX22" fmla="*/ 213108 w 5529990"/>
              <a:gd name="connsiteY22" fmla="*/ 3281033 h 5456343"/>
              <a:gd name="connsiteX23" fmla="*/ 213107 w 5529990"/>
              <a:gd name="connsiteY23" fmla="*/ 208854 h 5456343"/>
              <a:gd name="connsiteX24" fmla="*/ 3285287 w 5529990"/>
              <a:gd name="connsiteY24" fmla="*/ 208854 h 5456343"/>
              <a:gd name="connsiteX25" fmla="*/ 3285287 w 5529990"/>
              <a:gd name="connsiteY25" fmla="*/ 805089 h 5456343"/>
              <a:gd name="connsiteX26" fmla="*/ 3285421 w 5529990"/>
              <a:gd name="connsiteY26" fmla="*/ 805084 h 5456343"/>
              <a:gd name="connsiteX27" fmla="*/ 3308726 w 5529990"/>
              <a:gd name="connsiteY27" fmla="*/ 825294 h 5456343"/>
              <a:gd name="connsiteX28" fmla="*/ 3343101 w 5529990"/>
              <a:gd name="connsiteY28" fmla="*/ 834936 h 5456343"/>
              <a:gd name="connsiteX29" fmla="*/ 3357542 w 5529990"/>
              <a:gd name="connsiteY29" fmla="*/ 829717 h 5456343"/>
              <a:gd name="connsiteX30" fmla="*/ 3389087 w 5529990"/>
              <a:gd name="connsiteY30" fmla="*/ 840123 h 5456343"/>
              <a:gd name="connsiteX31" fmla="*/ 3389087 w 5529990"/>
              <a:gd name="connsiteY31" fmla="*/ 97597 h 5456343"/>
              <a:gd name="connsiteX32" fmla="*/ 0 w 5529990"/>
              <a:gd name="connsiteY32" fmla="*/ 0 h 5456343"/>
              <a:gd name="connsiteX33" fmla="*/ 3486684 w 5529990"/>
              <a:gd name="connsiteY33" fmla="*/ 0 h 5456343"/>
              <a:gd name="connsiteX34" fmla="*/ 3486684 w 5529990"/>
              <a:gd name="connsiteY34" fmla="*/ 833838 h 5456343"/>
              <a:gd name="connsiteX35" fmla="*/ 3500172 w 5529990"/>
              <a:gd name="connsiteY35" fmla="*/ 834269 h 5456343"/>
              <a:gd name="connsiteX36" fmla="*/ 3516226 w 5529990"/>
              <a:gd name="connsiteY36" fmla="*/ 839003 h 5456343"/>
              <a:gd name="connsiteX37" fmla="*/ 3647545 w 5529990"/>
              <a:gd name="connsiteY37" fmla="*/ 866570 h 5456343"/>
              <a:gd name="connsiteX38" fmla="*/ 3662947 w 5529990"/>
              <a:gd name="connsiteY38" fmla="*/ 857912 h 5456343"/>
              <a:gd name="connsiteX39" fmla="*/ 3656762 w 5529990"/>
              <a:gd name="connsiteY39" fmla="*/ 846906 h 5456343"/>
              <a:gd name="connsiteX40" fmla="*/ 3515960 w 5529990"/>
              <a:gd name="connsiteY40" fmla="*/ 787015 h 5456343"/>
              <a:gd name="connsiteX41" fmla="*/ 3489147 w 5529990"/>
              <a:gd name="connsiteY41" fmla="*/ 770223 h 5456343"/>
              <a:gd name="connsiteX42" fmla="*/ 3498229 w 5529990"/>
              <a:gd name="connsiteY42" fmla="*/ 724565 h 5456343"/>
              <a:gd name="connsiteX43" fmla="*/ 3516829 w 5529990"/>
              <a:gd name="connsiteY43" fmla="*/ 717732 h 5456343"/>
              <a:gd name="connsiteX44" fmla="*/ 3531095 w 5529990"/>
              <a:gd name="connsiteY44" fmla="*/ 726369 h 5456343"/>
              <a:gd name="connsiteX45" fmla="*/ 3557357 w 5529990"/>
              <a:gd name="connsiteY45" fmla="*/ 731881 h 5456343"/>
              <a:gd name="connsiteX46" fmla="*/ 3581695 w 5529990"/>
              <a:gd name="connsiteY46" fmla="*/ 744271 h 5456343"/>
              <a:gd name="connsiteX47" fmla="*/ 3651817 w 5529990"/>
              <a:gd name="connsiteY47" fmla="*/ 791752 h 5456343"/>
              <a:gd name="connsiteX48" fmla="*/ 3701043 w 5529990"/>
              <a:gd name="connsiteY48" fmla="*/ 827808 h 5456343"/>
              <a:gd name="connsiteX49" fmla="*/ 3778589 w 5529990"/>
              <a:gd name="connsiteY49" fmla="*/ 888498 h 5456343"/>
              <a:gd name="connsiteX50" fmla="*/ 3870983 w 5529990"/>
              <a:gd name="connsiteY50" fmla="*/ 975599 h 5456343"/>
              <a:gd name="connsiteX51" fmla="*/ 3913472 w 5529990"/>
              <a:gd name="connsiteY51" fmla="*/ 989372 h 5456343"/>
              <a:gd name="connsiteX52" fmla="*/ 3940973 w 5529990"/>
              <a:gd name="connsiteY52" fmla="*/ 997085 h 5456343"/>
              <a:gd name="connsiteX53" fmla="*/ 3982772 w 5529990"/>
              <a:gd name="connsiteY53" fmla="*/ 1019936 h 5456343"/>
              <a:gd name="connsiteX54" fmla="*/ 3937964 w 5529990"/>
              <a:gd name="connsiteY54" fmla="*/ 888706 h 5456343"/>
              <a:gd name="connsiteX55" fmla="*/ 3899601 w 5529990"/>
              <a:gd name="connsiteY55" fmla="*/ 866821 h 5456343"/>
              <a:gd name="connsiteX56" fmla="*/ 3853267 w 5529990"/>
              <a:gd name="connsiteY56" fmla="*/ 820451 h 5456343"/>
              <a:gd name="connsiteX57" fmla="*/ 3829759 w 5529990"/>
              <a:gd name="connsiteY57" fmla="*/ 778630 h 5456343"/>
              <a:gd name="connsiteX58" fmla="*/ 3899474 w 5529990"/>
              <a:gd name="connsiteY58" fmla="*/ 794477 h 5456343"/>
              <a:gd name="connsiteX59" fmla="*/ 3949113 w 5529990"/>
              <a:gd name="connsiteY59" fmla="*/ 815817 h 5456343"/>
              <a:gd name="connsiteX60" fmla="*/ 3979087 w 5529990"/>
              <a:gd name="connsiteY60" fmla="*/ 827934 h 5456343"/>
              <a:gd name="connsiteX61" fmla="*/ 4029548 w 5529990"/>
              <a:gd name="connsiteY61" fmla="*/ 866192 h 5456343"/>
              <a:gd name="connsiteX62" fmla="*/ 4074646 w 5529990"/>
              <a:gd name="connsiteY62" fmla="*/ 910362 h 5456343"/>
              <a:gd name="connsiteX63" fmla="*/ 4111496 w 5529990"/>
              <a:gd name="connsiteY63" fmla="*/ 924407 h 5456343"/>
              <a:gd name="connsiteX64" fmla="*/ 4161957 w 5529990"/>
              <a:gd name="connsiteY64" fmla="*/ 962664 h 5456343"/>
              <a:gd name="connsiteX65" fmla="*/ 4131426 w 5529990"/>
              <a:gd name="connsiteY65" fmla="*/ 985620 h 5456343"/>
              <a:gd name="connsiteX66" fmla="*/ 4134857 w 5529990"/>
              <a:gd name="connsiteY66" fmla="*/ 1032933 h 5456343"/>
              <a:gd name="connsiteX67" fmla="*/ 4138703 w 5529990"/>
              <a:gd name="connsiteY67" fmla="*/ 1065530 h 5456343"/>
              <a:gd name="connsiteX68" fmla="*/ 4128249 w 5529990"/>
              <a:gd name="connsiteY68" fmla="*/ 1082993 h 5456343"/>
              <a:gd name="connsiteX69" fmla="*/ 4147363 w 5529990"/>
              <a:gd name="connsiteY69" fmla="*/ 1080938 h 5456343"/>
              <a:gd name="connsiteX70" fmla="*/ 4170738 w 5529990"/>
              <a:gd name="connsiteY70" fmla="*/ 1096765 h 5456343"/>
              <a:gd name="connsiteX71" fmla="*/ 4166471 w 5529990"/>
              <a:gd name="connsiteY71" fmla="*/ 1125234 h 5456343"/>
              <a:gd name="connsiteX72" fmla="*/ 4151337 w 5529990"/>
              <a:gd name="connsiteY72" fmla="*/ 1185880 h 5456343"/>
              <a:gd name="connsiteX73" fmla="*/ 4159309 w 5529990"/>
              <a:gd name="connsiteY73" fmla="*/ 1210365 h 5456343"/>
              <a:gd name="connsiteX74" fmla="*/ 4205665 w 5529990"/>
              <a:gd name="connsiteY74" fmla="*/ 1117687 h 5456343"/>
              <a:gd name="connsiteX75" fmla="*/ 4209517 w 5529990"/>
              <a:gd name="connsiteY75" fmla="*/ 1103935 h 5456343"/>
              <a:gd name="connsiteX76" fmla="*/ 4224918 w 5529990"/>
              <a:gd name="connsiteY76" fmla="*/ 1095278 h 5456343"/>
              <a:gd name="connsiteX77" fmla="*/ 4232341 w 5529990"/>
              <a:gd name="connsiteY77" fmla="*/ 1108484 h 5456343"/>
              <a:gd name="connsiteX78" fmla="*/ 4211843 w 5529990"/>
              <a:gd name="connsiteY78" fmla="*/ 1175042 h 5456343"/>
              <a:gd name="connsiteX79" fmla="*/ 4227373 w 5529990"/>
              <a:gd name="connsiteY79" fmla="*/ 1238729 h 5456343"/>
              <a:gd name="connsiteX80" fmla="*/ 4277010 w 5529990"/>
              <a:gd name="connsiteY80" fmla="*/ 1260069 h 5456343"/>
              <a:gd name="connsiteX81" fmla="*/ 4319914 w 5529990"/>
              <a:gd name="connsiteY81" fmla="*/ 1259126 h 5456343"/>
              <a:gd name="connsiteX82" fmla="*/ 4394024 w 5529990"/>
              <a:gd name="connsiteY82" fmla="*/ 1318850 h 5456343"/>
              <a:gd name="connsiteX83" fmla="*/ 4439529 w 5529990"/>
              <a:gd name="connsiteY83" fmla="*/ 1394653 h 5456343"/>
              <a:gd name="connsiteX84" fmla="*/ 4465896 w 5529990"/>
              <a:gd name="connsiteY84" fmla="*/ 1405900 h 5456343"/>
              <a:gd name="connsiteX85" fmla="*/ 4496792 w 5529990"/>
              <a:gd name="connsiteY85" fmla="*/ 1389917 h 5456343"/>
              <a:gd name="connsiteX86" fmla="*/ 4517002 w 5529990"/>
              <a:gd name="connsiteY86" fmla="*/ 1350259 h 5456343"/>
              <a:gd name="connsiteX87" fmla="*/ 4543362 w 5529990"/>
              <a:gd name="connsiteY87" fmla="*/ 1292820 h 5456343"/>
              <a:gd name="connsiteX88" fmla="*/ 4573307 w 5529990"/>
              <a:gd name="connsiteY88" fmla="*/ 1288454 h 5456343"/>
              <a:gd name="connsiteX89" fmla="*/ 4586211 w 5529990"/>
              <a:gd name="connsiteY89" fmla="*/ 1309822 h 5456343"/>
              <a:gd name="connsiteX90" fmla="*/ 4565007 w 5529990"/>
              <a:gd name="connsiteY90" fmla="*/ 1374097 h 5456343"/>
              <a:gd name="connsiteX91" fmla="*/ 4525037 w 5529990"/>
              <a:gd name="connsiteY91" fmla="*/ 1424592 h 5456343"/>
              <a:gd name="connsiteX92" fmla="*/ 4537809 w 5529990"/>
              <a:gd name="connsiteY92" fmla="*/ 1428478 h 5456343"/>
              <a:gd name="connsiteX93" fmla="*/ 4570157 w 5529990"/>
              <a:gd name="connsiteY93" fmla="*/ 1431296 h 5456343"/>
              <a:gd name="connsiteX94" fmla="*/ 4584183 w 5529990"/>
              <a:gd name="connsiteY94" fmla="*/ 1440791 h 5456343"/>
              <a:gd name="connsiteX95" fmla="*/ 4615797 w 5529990"/>
              <a:gd name="connsiteY95" fmla="*/ 1533093 h 5456343"/>
              <a:gd name="connsiteX96" fmla="*/ 4630077 w 5529990"/>
              <a:gd name="connsiteY96" fmla="*/ 1568154 h 5456343"/>
              <a:gd name="connsiteX97" fmla="*/ 4642622 w 5529990"/>
              <a:gd name="connsiteY97" fmla="*/ 1584865 h 5456343"/>
              <a:gd name="connsiteX98" fmla="*/ 4650392 w 5529990"/>
              <a:gd name="connsiteY98" fmla="*/ 1585335 h 5456343"/>
              <a:gd name="connsiteX99" fmla="*/ 4706855 w 5529990"/>
              <a:gd name="connsiteY99" fmla="*/ 1574900 h 5456343"/>
              <a:gd name="connsiteX100" fmla="*/ 4733741 w 5529990"/>
              <a:gd name="connsiteY100" fmla="*/ 1584777 h 5456343"/>
              <a:gd name="connsiteX101" fmla="*/ 4735707 w 5529990"/>
              <a:gd name="connsiteY101" fmla="*/ 1602394 h 5456343"/>
              <a:gd name="connsiteX102" fmla="*/ 4744256 w 5529990"/>
              <a:gd name="connsiteY102" fmla="*/ 1600647 h 5456343"/>
              <a:gd name="connsiteX103" fmla="*/ 4780936 w 5529990"/>
              <a:gd name="connsiteY103" fmla="*/ 1605372 h 5456343"/>
              <a:gd name="connsiteX104" fmla="*/ 4803756 w 5529990"/>
              <a:gd name="connsiteY104" fmla="*/ 1656271 h 5456343"/>
              <a:gd name="connsiteX105" fmla="*/ 4782161 w 5529990"/>
              <a:gd name="connsiteY105" fmla="*/ 1700274 h 5456343"/>
              <a:gd name="connsiteX106" fmla="*/ 4785999 w 5529990"/>
              <a:gd name="connsiteY106" fmla="*/ 1779221 h 5456343"/>
              <a:gd name="connsiteX107" fmla="*/ 4800847 w 5529990"/>
              <a:gd name="connsiteY107" fmla="*/ 1805635 h 5456343"/>
              <a:gd name="connsiteX108" fmla="*/ 4804501 w 5529990"/>
              <a:gd name="connsiteY108" fmla="*/ 1810637 h 5456343"/>
              <a:gd name="connsiteX109" fmla="*/ 4845375 w 5529990"/>
              <a:gd name="connsiteY109" fmla="*/ 1808249 h 5456343"/>
              <a:gd name="connsiteX110" fmla="*/ 4843969 w 5529990"/>
              <a:gd name="connsiteY110" fmla="*/ 1825149 h 5456343"/>
              <a:gd name="connsiteX111" fmla="*/ 4843929 w 5529990"/>
              <a:gd name="connsiteY111" fmla="*/ 1825206 h 5456343"/>
              <a:gd name="connsiteX112" fmla="*/ 4852839 w 5529990"/>
              <a:gd name="connsiteY112" fmla="*/ 1826013 h 5456343"/>
              <a:gd name="connsiteX113" fmla="*/ 4872074 w 5529990"/>
              <a:gd name="connsiteY113" fmla="*/ 1829323 h 5456343"/>
              <a:gd name="connsiteX114" fmla="*/ 4925096 w 5529990"/>
              <a:gd name="connsiteY114" fmla="*/ 1859262 h 5456343"/>
              <a:gd name="connsiteX115" fmla="*/ 4929808 w 5529990"/>
              <a:gd name="connsiteY115" fmla="*/ 1883858 h 5456343"/>
              <a:gd name="connsiteX116" fmla="*/ 4939343 w 5529990"/>
              <a:gd name="connsiteY116" fmla="*/ 1886966 h 5456343"/>
              <a:gd name="connsiteX117" fmla="*/ 4991962 w 5529990"/>
              <a:gd name="connsiteY117" fmla="*/ 1878897 h 5456343"/>
              <a:gd name="connsiteX118" fmla="*/ 5003950 w 5529990"/>
              <a:gd name="connsiteY118" fmla="*/ 1880575 h 5456343"/>
              <a:gd name="connsiteX119" fmla="*/ 4972381 w 5529990"/>
              <a:gd name="connsiteY119" fmla="*/ 1914056 h 5456343"/>
              <a:gd name="connsiteX120" fmla="*/ 4975836 w 5529990"/>
              <a:gd name="connsiteY120" fmla="*/ 1924321 h 5456343"/>
              <a:gd name="connsiteX121" fmla="*/ 5015575 w 5529990"/>
              <a:gd name="connsiteY121" fmla="*/ 2048343 h 5456343"/>
              <a:gd name="connsiteX122" fmla="*/ 5014612 w 5529990"/>
              <a:gd name="connsiteY122" fmla="*/ 2066816 h 5456343"/>
              <a:gd name="connsiteX123" fmla="*/ 5068869 w 5529990"/>
              <a:gd name="connsiteY123" fmla="*/ 2055795 h 5456343"/>
              <a:gd name="connsiteX124" fmla="*/ 5135512 w 5529990"/>
              <a:gd name="connsiteY124" fmla="*/ 2040422 h 5456343"/>
              <a:gd name="connsiteX125" fmla="*/ 5180616 w 5529990"/>
              <a:gd name="connsiteY125" fmla="*/ 2038241 h 5456343"/>
              <a:gd name="connsiteX126" fmla="*/ 5204265 w 5529990"/>
              <a:gd name="connsiteY126" fmla="*/ 2059708 h 5456343"/>
              <a:gd name="connsiteX127" fmla="*/ 5192160 w 5529990"/>
              <a:gd name="connsiteY127" fmla="*/ 2089685 h 5456343"/>
              <a:gd name="connsiteX128" fmla="*/ 5148842 w 5529990"/>
              <a:gd name="connsiteY128" fmla="*/ 2105345 h 5456343"/>
              <a:gd name="connsiteX129" fmla="*/ 5101673 w 5529990"/>
              <a:gd name="connsiteY129" fmla="*/ 2134757 h 5456343"/>
              <a:gd name="connsiteX130" fmla="*/ 5078431 w 5529990"/>
              <a:gd name="connsiteY130" fmla="*/ 2144923 h 5456343"/>
              <a:gd name="connsiteX131" fmla="*/ 5052563 w 5529990"/>
              <a:gd name="connsiteY131" fmla="*/ 2144620 h 5456343"/>
              <a:gd name="connsiteX132" fmla="*/ 5037286 w 5529990"/>
              <a:gd name="connsiteY132" fmla="*/ 2142869 h 5456343"/>
              <a:gd name="connsiteX133" fmla="*/ 5039213 w 5529990"/>
              <a:gd name="connsiteY133" fmla="*/ 2146539 h 5456343"/>
              <a:gd name="connsiteX134" fmla="*/ 5030489 w 5529990"/>
              <a:gd name="connsiteY134" fmla="*/ 2163045 h 5456343"/>
              <a:gd name="connsiteX135" fmla="*/ 5028179 w 5529990"/>
              <a:gd name="connsiteY135" fmla="*/ 2165369 h 5456343"/>
              <a:gd name="connsiteX136" fmla="*/ 5046078 w 5529990"/>
              <a:gd name="connsiteY136" fmla="*/ 2171076 h 5456343"/>
              <a:gd name="connsiteX137" fmla="*/ 5093139 w 5529990"/>
              <a:gd name="connsiteY137" fmla="*/ 2191692 h 5456343"/>
              <a:gd name="connsiteX138" fmla="*/ 5123662 w 5529990"/>
              <a:gd name="connsiteY138" fmla="*/ 2215086 h 5456343"/>
              <a:gd name="connsiteX139" fmla="*/ 5128611 w 5529990"/>
              <a:gd name="connsiteY139" fmla="*/ 2223892 h 5456343"/>
              <a:gd name="connsiteX140" fmla="*/ 5228422 w 5529990"/>
              <a:gd name="connsiteY140" fmla="*/ 2370550 h 5456343"/>
              <a:gd name="connsiteX141" fmla="*/ 5228697 w 5529990"/>
              <a:gd name="connsiteY141" fmla="*/ 2376188 h 5456343"/>
              <a:gd name="connsiteX142" fmla="*/ 5262652 w 5529990"/>
              <a:gd name="connsiteY142" fmla="*/ 2446897 h 5456343"/>
              <a:gd name="connsiteX143" fmla="*/ 5299355 w 5529990"/>
              <a:gd name="connsiteY143" fmla="*/ 2527647 h 5456343"/>
              <a:gd name="connsiteX144" fmla="*/ 5348719 w 5529990"/>
              <a:gd name="connsiteY144" fmla="*/ 2543349 h 5456343"/>
              <a:gd name="connsiteX145" fmla="*/ 5393408 w 5529990"/>
              <a:gd name="connsiteY145" fmla="*/ 2555885 h 5456343"/>
              <a:gd name="connsiteX146" fmla="*/ 5407160 w 5529990"/>
              <a:gd name="connsiteY146" fmla="*/ 2559743 h 5456343"/>
              <a:gd name="connsiteX147" fmla="*/ 5472613 w 5529990"/>
              <a:gd name="connsiteY147" fmla="*/ 2557709 h 5456343"/>
              <a:gd name="connsiteX148" fmla="*/ 5485949 w 5529990"/>
              <a:gd name="connsiteY148" fmla="*/ 2576283 h 5456343"/>
              <a:gd name="connsiteX149" fmla="*/ 5476734 w 5529990"/>
              <a:gd name="connsiteY149" fmla="*/ 2595946 h 5456343"/>
              <a:gd name="connsiteX150" fmla="*/ 5490484 w 5529990"/>
              <a:gd name="connsiteY150" fmla="*/ 2599804 h 5456343"/>
              <a:gd name="connsiteX151" fmla="*/ 5519497 w 5529990"/>
              <a:gd name="connsiteY151" fmla="*/ 2615358 h 5456343"/>
              <a:gd name="connsiteX152" fmla="*/ 5529803 w 5529990"/>
              <a:gd name="connsiteY152" fmla="*/ 2664600 h 5456343"/>
              <a:gd name="connsiteX153" fmla="*/ 5499679 w 5529990"/>
              <a:gd name="connsiteY153" fmla="*/ 2719188 h 5456343"/>
              <a:gd name="connsiteX154" fmla="*/ 5457599 w 5529990"/>
              <a:gd name="connsiteY154" fmla="*/ 2737049 h 5456343"/>
              <a:gd name="connsiteX155" fmla="*/ 5390773 w 5529990"/>
              <a:gd name="connsiteY155" fmla="*/ 2710887 h 5456343"/>
              <a:gd name="connsiteX156" fmla="*/ 5381838 w 5529990"/>
              <a:gd name="connsiteY156" fmla="*/ 2689840 h 5456343"/>
              <a:gd name="connsiteX157" fmla="*/ 5381571 w 5529990"/>
              <a:gd name="connsiteY157" fmla="*/ 2637851 h 5456343"/>
              <a:gd name="connsiteX158" fmla="*/ 5289992 w 5529990"/>
              <a:gd name="connsiteY158" fmla="*/ 2614017 h 5456343"/>
              <a:gd name="connsiteX159" fmla="*/ 5259180 w 5529990"/>
              <a:gd name="connsiteY159" fmla="*/ 2677681 h 5456343"/>
              <a:gd name="connsiteX160" fmla="*/ 5222176 w 5529990"/>
              <a:gd name="connsiteY160" fmla="*/ 2776691 h 5456343"/>
              <a:gd name="connsiteX161" fmla="*/ 5205122 w 5529990"/>
              <a:gd name="connsiteY161" fmla="*/ 2797863 h 5456343"/>
              <a:gd name="connsiteX162" fmla="*/ 5159054 w 5529990"/>
              <a:gd name="connsiteY162" fmla="*/ 2803482 h 5456343"/>
              <a:gd name="connsiteX163" fmla="*/ 5134992 w 5529990"/>
              <a:gd name="connsiteY163" fmla="*/ 2796732 h 5456343"/>
              <a:gd name="connsiteX164" fmla="*/ 5042589 w 5529990"/>
              <a:gd name="connsiteY164" fmla="*/ 2755979 h 5456343"/>
              <a:gd name="connsiteX165" fmla="*/ 5027187 w 5529990"/>
              <a:gd name="connsiteY165" fmla="*/ 2764637 h 5456343"/>
              <a:gd name="connsiteX166" fmla="*/ 5017692 w 5529990"/>
              <a:gd name="connsiteY166" fmla="*/ 2825011 h 5456343"/>
              <a:gd name="connsiteX167" fmla="*/ 4929276 w 5529990"/>
              <a:gd name="connsiteY167" fmla="*/ 2796501 h 5456343"/>
              <a:gd name="connsiteX168" fmla="*/ 4898064 w 5529990"/>
              <a:gd name="connsiteY168" fmla="*/ 2782184 h 5456343"/>
              <a:gd name="connsiteX169" fmla="*/ 4888987 w 5529990"/>
              <a:gd name="connsiteY169" fmla="*/ 2781492 h 5456343"/>
              <a:gd name="connsiteX170" fmla="*/ 4828476 w 5529990"/>
              <a:gd name="connsiteY170" fmla="*/ 2838679 h 5456343"/>
              <a:gd name="connsiteX171" fmla="*/ 4792012 w 5529990"/>
              <a:gd name="connsiteY171" fmla="*/ 2995316 h 5456343"/>
              <a:gd name="connsiteX172" fmla="*/ 4799984 w 5529990"/>
              <a:gd name="connsiteY172" fmla="*/ 3019801 h 5456343"/>
              <a:gd name="connsiteX173" fmla="*/ 4837243 w 5529990"/>
              <a:gd name="connsiteY173" fmla="*/ 3065480 h 5456343"/>
              <a:gd name="connsiteX174" fmla="*/ 4841777 w 5529990"/>
              <a:gd name="connsiteY174" fmla="*/ 3089001 h 5456343"/>
              <a:gd name="connsiteX175" fmla="*/ 4860050 w 5529990"/>
              <a:gd name="connsiteY175" fmla="*/ 3209077 h 5456343"/>
              <a:gd name="connsiteX176" fmla="*/ 4861834 w 5529990"/>
              <a:gd name="connsiteY176" fmla="*/ 3222557 h 5456343"/>
              <a:gd name="connsiteX177" fmla="*/ 4816322 w 5529990"/>
              <a:gd name="connsiteY177" fmla="*/ 3193104 h 5456343"/>
              <a:gd name="connsiteX178" fmla="*/ 4699177 w 5529990"/>
              <a:gd name="connsiteY178" fmla="*/ 3108328 h 5456343"/>
              <a:gd name="connsiteX179" fmla="*/ 4644723 w 5529990"/>
              <a:gd name="connsiteY179" fmla="*/ 3104179 h 5456343"/>
              <a:gd name="connsiteX180" fmla="*/ 4540752 w 5529990"/>
              <a:gd name="connsiteY180" fmla="*/ 3197380 h 5456343"/>
              <a:gd name="connsiteX181" fmla="*/ 4544184 w 5529990"/>
              <a:gd name="connsiteY181" fmla="*/ 3244695 h 5456343"/>
              <a:gd name="connsiteX182" fmla="*/ 4596283 w 5529990"/>
              <a:gd name="connsiteY182" fmla="*/ 3363136 h 5456343"/>
              <a:gd name="connsiteX183" fmla="*/ 4610716 w 5529990"/>
              <a:gd name="connsiteY183" fmla="*/ 3404267 h 5456343"/>
              <a:gd name="connsiteX184" fmla="*/ 4739666 w 5529990"/>
              <a:gd name="connsiteY184" fmla="*/ 3638823 h 5456343"/>
              <a:gd name="connsiteX185" fmla="*/ 4782837 w 5529990"/>
              <a:gd name="connsiteY185" fmla="*/ 3689868 h 5456343"/>
              <a:gd name="connsiteX186" fmla="*/ 4815006 w 5529990"/>
              <a:gd name="connsiteY186" fmla="*/ 3747099 h 5456343"/>
              <a:gd name="connsiteX187" fmla="*/ 4829032 w 5529990"/>
              <a:gd name="connsiteY187" fmla="*/ 3756594 h 5456343"/>
              <a:gd name="connsiteX188" fmla="*/ 4837004 w 5529990"/>
              <a:gd name="connsiteY188" fmla="*/ 3781080 h 5456343"/>
              <a:gd name="connsiteX189" fmla="*/ 4809775 w 5529990"/>
              <a:gd name="connsiteY189" fmla="*/ 3779005 h 5456343"/>
              <a:gd name="connsiteX190" fmla="*/ 4786128 w 5529990"/>
              <a:gd name="connsiteY190" fmla="*/ 3757537 h 5456343"/>
              <a:gd name="connsiteX191" fmla="*/ 4725360 w 5529990"/>
              <a:gd name="connsiteY191" fmla="*/ 3670038 h 5456343"/>
              <a:gd name="connsiteX192" fmla="*/ 4594209 w 5529990"/>
              <a:gd name="connsiteY192" fmla="*/ 3436718 h 5456343"/>
              <a:gd name="connsiteX193" fmla="*/ 4558738 w 5529990"/>
              <a:gd name="connsiteY193" fmla="*/ 3404519 h 5456343"/>
              <a:gd name="connsiteX194" fmla="*/ 4480507 w 5529990"/>
              <a:gd name="connsiteY194" fmla="*/ 3306558 h 5456343"/>
              <a:gd name="connsiteX195" fmla="*/ 4381231 w 5529990"/>
              <a:gd name="connsiteY195" fmla="*/ 3263877 h 5456343"/>
              <a:gd name="connsiteX196" fmla="*/ 4271213 w 5529990"/>
              <a:gd name="connsiteY196" fmla="*/ 3325719 h 5456343"/>
              <a:gd name="connsiteX197" fmla="*/ 4243839 w 5529990"/>
              <a:gd name="connsiteY197" fmla="*/ 3390348 h 5456343"/>
              <a:gd name="connsiteX198" fmla="*/ 4245828 w 5529990"/>
              <a:gd name="connsiteY198" fmla="*/ 3431231 h 5456343"/>
              <a:gd name="connsiteX199" fmla="*/ 4249487 w 5529990"/>
              <a:gd name="connsiteY199" fmla="*/ 3458234 h 5456343"/>
              <a:gd name="connsiteX200" fmla="*/ 4268459 w 5529990"/>
              <a:gd name="connsiteY200" fmla="*/ 3485180 h 5456343"/>
              <a:gd name="connsiteX201" fmla="*/ 4301641 w 5529990"/>
              <a:gd name="connsiteY201" fmla="*/ 3549872 h 5456343"/>
              <a:gd name="connsiteX202" fmla="*/ 4327699 w 5529990"/>
              <a:gd name="connsiteY202" fmla="*/ 3562381 h 5456343"/>
              <a:gd name="connsiteX203" fmla="*/ 4443283 w 5529990"/>
              <a:gd name="connsiteY203" fmla="*/ 3566565 h 5456343"/>
              <a:gd name="connsiteX204" fmla="*/ 4362331 w 5529990"/>
              <a:gd name="connsiteY204" fmla="*/ 3599313 h 5456343"/>
              <a:gd name="connsiteX205" fmla="*/ 4297508 w 5529990"/>
              <a:gd name="connsiteY205" fmla="*/ 3698587 h 5456343"/>
              <a:gd name="connsiteX206" fmla="*/ 4338953 w 5529990"/>
              <a:gd name="connsiteY206" fmla="*/ 3730240 h 5456343"/>
              <a:gd name="connsiteX207" fmla="*/ 4372142 w 5529990"/>
              <a:gd name="connsiteY207" fmla="*/ 3730140 h 5456343"/>
              <a:gd name="connsiteX208" fmla="*/ 4336403 w 5529990"/>
              <a:gd name="connsiteY208" fmla="*/ 3760011 h 5456343"/>
              <a:gd name="connsiteX209" fmla="*/ 4322595 w 5529990"/>
              <a:gd name="connsiteY209" fmla="*/ 3786514 h 5456343"/>
              <a:gd name="connsiteX210" fmla="*/ 4384277 w 5529990"/>
              <a:gd name="connsiteY210" fmla="*/ 3871702 h 5456343"/>
              <a:gd name="connsiteX211" fmla="*/ 4434476 w 5529990"/>
              <a:gd name="connsiteY211" fmla="*/ 3911831 h 5456343"/>
              <a:gd name="connsiteX212" fmla="*/ 4475830 w 5529990"/>
              <a:gd name="connsiteY212" fmla="*/ 3992604 h 5456343"/>
              <a:gd name="connsiteX213" fmla="*/ 4523073 w 5529990"/>
              <a:gd name="connsiteY213" fmla="*/ 4036659 h 5456343"/>
              <a:gd name="connsiteX214" fmla="*/ 4538122 w 5529990"/>
              <a:gd name="connsiteY214" fmla="*/ 4034264 h 5456343"/>
              <a:gd name="connsiteX215" fmla="*/ 4501368 w 5529990"/>
              <a:gd name="connsiteY215" fmla="*/ 4081817 h 5456343"/>
              <a:gd name="connsiteX216" fmla="*/ 4473367 w 5529990"/>
              <a:gd name="connsiteY216" fmla="*/ 4137847 h 5456343"/>
              <a:gd name="connsiteX217" fmla="*/ 4497959 w 5529990"/>
              <a:gd name="connsiteY217" fmla="*/ 4166752 h 5456343"/>
              <a:gd name="connsiteX218" fmla="*/ 4539336 w 5529990"/>
              <a:gd name="connsiteY218" fmla="*/ 4194097 h 5456343"/>
              <a:gd name="connsiteX219" fmla="*/ 4517947 w 5529990"/>
              <a:gd name="connsiteY219" fmla="*/ 4231925 h 5456343"/>
              <a:gd name="connsiteX220" fmla="*/ 4508696 w 5529990"/>
              <a:gd name="connsiteY220" fmla="*/ 4246722 h 5456343"/>
              <a:gd name="connsiteX221" fmla="*/ 4532701 w 5529990"/>
              <a:gd name="connsiteY221" fmla="*/ 4265727 h 5456343"/>
              <a:gd name="connsiteX222" fmla="*/ 4569138 w 5529990"/>
              <a:gd name="connsiteY222" fmla="*/ 4307801 h 5456343"/>
              <a:gd name="connsiteX223" fmla="*/ 4581251 w 5529990"/>
              <a:gd name="connsiteY223" fmla="*/ 4356204 h 5456343"/>
              <a:gd name="connsiteX224" fmla="*/ 4581479 w 5529990"/>
              <a:gd name="connsiteY224" fmla="*/ 4355344 h 5456343"/>
              <a:gd name="connsiteX225" fmla="*/ 4587279 w 5529990"/>
              <a:gd name="connsiteY225" fmla="*/ 4351160 h 5456343"/>
              <a:gd name="connsiteX226" fmla="*/ 4644474 w 5529990"/>
              <a:gd name="connsiteY226" fmla="*/ 4303653 h 5456343"/>
              <a:gd name="connsiteX227" fmla="*/ 4741598 w 5529990"/>
              <a:gd name="connsiteY227" fmla="*/ 4274501 h 5456343"/>
              <a:gd name="connsiteX228" fmla="*/ 4775052 w 5529990"/>
              <a:gd name="connsiteY228" fmla="*/ 4260465 h 5456343"/>
              <a:gd name="connsiteX229" fmla="*/ 4822535 w 5529990"/>
              <a:gd name="connsiteY229" fmla="*/ 4263704 h 5456343"/>
              <a:gd name="connsiteX230" fmla="*/ 4862464 w 5529990"/>
              <a:gd name="connsiteY230" fmla="*/ 4268023 h 5456343"/>
              <a:gd name="connsiteX231" fmla="*/ 4878651 w 5529990"/>
              <a:gd name="connsiteY231" fmla="*/ 4266943 h 5456343"/>
              <a:gd name="connsiteX232" fmla="*/ 4952034 w 5529990"/>
              <a:gd name="connsiteY232" fmla="*/ 4330645 h 5456343"/>
              <a:gd name="connsiteX233" fmla="*/ 4987646 w 5529990"/>
              <a:gd name="connsiteY233" fmla="*/ 4391109 h 5456343"/>
              <a:gd name="connsiteX234" fmla="*/ 5046999 w 5529990"/>
              <a:gd name="connsiteY234" fmla="*/ 4436456 h 5456343"/>
              <a:gd name="connsiteX235" fmla="*/ 5058870 w 5529990"/>
              <a:gd name="connsiteY235" fmla="*/ 4429978 h 5456343"/>
              <a:gd name="connsiteX236" fmla="*/ 5134411 w 5529990"/>
              <a:gd name="connsiteY236" fmla="*/ 4366276 h 5456343"/>
              <a:gd name="connsiteX237" fmla="*/ 5151678 w 5529990"/>
              <a:gd name="connsiteY237" fmla="*/ 4357638 h 5456343"/>
              <a:gd name="connsiteX238" fmla="*/ 5205636 w 5529990"/>
              <a:gd name="connsiteY238" fmla="*/ 4349000 h 5456343"/>
              <a:gd name="connsiteX239" fmla="*/ 5268226 w 5529990"/>
              <a:gd name="connsiteY239" fmla="*/ 4333885 h 5456343"/>
              <a:gd name="connsiteX240" fmla="*/ 5294126 w 5529990"/>
              <a:gd name="connsiteY240" fmla="*/ 4334964 h 5456343"/>
              <a:gd name="connsiteX241" fmla="*/ 5433338 w 5529990"/>
              <a:gd name="connsiteY241" fmla="*/ 4392189 h 5456343"/>
              <a:gd name="connsiteX242" fmla="*/ 5441971 w 5529990"/>
              <a:gd name="connsiteY242" fmla="*/ 4402986 h 5456343"/>
              <a:gd name="connsiteX243" fmla="*/ 5473266 w 5529990"/>
              <a:gd name="connsiteY243" fmla="*/ 4468847 h 5456343"/>
              <a:gd name="connsiteX244" fmla="*/ 5481899 w 5529990"/>
              <a:gd name="connsiteY244" fmla="*/ 4496919 h 5456343"/>
              <a:gd name="connsiteX245" fmla="*/ 5492691 w 5529990"/>
              <a:gd name="connsiteY245" fmla="*/ 4544426 h 5456343"/>
              <a:gd name="connsiteX246" fmla="*/ 5523987 w 5529990"/>
              <a:gd name="connsiteY246" fmla="*/ 4580056 h 5456343"/>
              <a:gd name="connsiteX247" fmla="*/ 5529787 w 5529990"/>
              <a:gd name="connsiteY247" fmla="*/ 4596252 h 5456343"/>
              <a:gd name="connsiteX248" fmla="*/ 5515353 w 5529990"/>
              <a:gd name="connsiteY248" fmla="*/ 4605969 h 5456343"/>
              <a:gd name="connsiteX249" fmla="*/ 5502403 w 5529990"/>
              <a:gd name="connsiteY249" fmla="*/ 4609208 h 5456343"/>
              <a:gd name="connsiteX250" fmla="*/ 5487295 w 5529990"/>
              <a:gd name="connsiteY250" fmla="*/ 4618925 h 5456343"/>
              <a:gd name="connsiteX251" fmla="*/ 5497008 w 5529990"/>
              <a:gd name="connsiteY251" fmla="*/ 4632961 h 5456343"/>
              <a:gd name="connsiteX252" fmla="*/ 5491612 w 5529990"/>
              <a:gd name="connsiteY252" fmla="*/ 4665352 h 5456343"/>
              <a:gd name="connsiteX253" fmla="*/ 5477583 w 5529990"/>
              <a:gd name="connsiteY253" fmla="*/ 4671830 h 5456343"/>
              <a:gd name="connsiteX254" fmla="*/ 5470029 w 5529990"/>
              <a:gd name="connsiteY254" fmla="*/ 4691265 h 5456343"/>
              <a:gd name="connsiteX255" fmla="*/ 5488374 w 5529990"/>
              <a:gd name="connsiteY255" fmla="*/ 4698823 h 5456343"/>
              <a:gd name="connsiteX256" fmla="*/ 5504696 w 5529990"/>
              <a:gd name="connsiteY256" fmla="*/ 4697004 h 5456343"/>
              <a:gd name="connsiteX257" fmla="*/ 5420769 w 5529990"/>
              <a:gd name="connsiteY257" fmla="*/ 4781392 h 5456343"/>
              <a:gd name="connsiteX258" fmla="*/ 5413913 w 5529990"/>
              <a:gd name="connsiteY258" fmla="*/ 4776562 h 5456343"/>
              <a:gd name="connsiteX259" fmla="*/ 5393409 w 5529990"/>
              <a:gd name="connsiteY259" fmla="*/ 4786279 h 5456343"/>
              <a:gd name="connsiteX260" fmla="*/ 5384776 w 5529990"/>
              <a:gd name="connsiteY260" fmla="*/ 4805713 h 5456343"/>
              <a:gd name="connsiteX261" fmla="*/ 5358876 w 5529990"/>
              <a:gd name="connsiteY261" fmla="*/ 4818670 h 5456343"/>
              <a:gd name="connsiteX262" fmla="*/ 5275781 w 5529990"/>
              <a:gd name="connsiteY262" fmla="*/ 4860778 h 5456343"/>
              <a:gd name="connsiteX263" fmla="*/ 5263910 w 5529990"/>
              <a:gd name="connsiteY263" fmla="*/ 4875894 h 5456343"/>
              <a:gd name="connsiteX264" fmla="*/ 5250960 w 5529990"/>
              <a:gd name="connsiteY264" fmla="*/ 4855379 h 5456343"/>
              <a:gd name="connsiteX265" fmla="*/ 5250960 w 5529990"/>
              <a:gd name="connsiteY265" fmla="*/ 4852140 h 5456343"/>
              <a:gd name="connsiteX266" fmla="*/ 5214269 w 5529990"/>
              <a:gd name="connsiteY266" fmla="*/ 4831626 h 5456343"/>
              <a:gd name="connsiteX267" fmla="*/ 5163548 w 5529990"/>
              <a:gd name="connsiteY267" fmla="*/ 4829467 h 5456343"/>
              <a:gd name="connsiteX268" fmla="*/ 5092324 w 5529990"/>
              <a:gd name="connsiteY268" fmla="*/ 4811112 h 5456343"/>
              <a:gd name="connsiteX269" fmla="*/ 5072899 w 5529990"/>
              <a:gd name="connsiteY269" fmla="*/ 4794916 h 5456343"/>
              <a:gd name="connsiteX270" fmla="*/ 5016783 w 5529990"/>
              <a:gd name="connsiteY270" fmla="*/ 4750649 h 5456343"/>
              <a:gd name="connsiteX271" fmla="*/ 5007071 w 5529990"/>
              <a:gd name="connsiteY271" fmla="*/ 4724736 h 5456343"/>
              <a:gd name="connsiteX272" fmla="*/ 4975775 w 5529990"/>
              <a:gd name="connsiteY272" fmla="*/ 4617845 h 5456343"/>
              <a:gd name="connsiteX273" fmla="*/ 4952034 w 5529990"/>
              <a:gd name="connsiteY273" fmla="*/ 4617845 h 5456343"/>
              <a:gd name="connsiteX274" fmla="*/ 4948796 w 5529990"/>
              <a:gd name="connsiteY274" fmla="*/ 4645918 h 5456343"/>
              <a:gd name="connsiteX275" fmla="*/ 4961746 w 5529990"/>
              <a:gd name="connsiteY275" fmla="*/ 4665352 h 5456343"/>
              <a:gd name="connsiteX276" fmla="*/ 4963904 w 5529990"/>
              <a:gd name="connsiteY276" fmla="*/ 4683708 h 5456343"/>
              <a:gd name="connsiteX277" fmla="*/ 4944480 w 5529990"/>
              <a:gd name="connsiteY277" fmla="*/ 4680468 h 5456343"/>
              <a:gd name="connsiteX278" fmla="*/ 4930451 w 5529990"/>
              <a:gd name="connsiteY278" fmla="*/ 4665352 h 5456343"/>
              <a:gd name="connsiteX279" fmla="*/ 4896997 w 5529990"/>
              <a:gd name="connsiteY279" fmla="*/ 4659954 h 5456343"/>
              <a:gd name="connsiteX280" fmla="*/ 4903472 w 5529990"/>
              <a:gd name="connsiteY280" fmla="*/ 4689106 h 5456343"/>
              <a:gd name="connsiteX281" fmla="*/ 4921817 w 5529990"/>
              <a:gd name="connsiteY281" fmla="*/ 4711780 h 5456343"/>
              <a:gd name="connsiteX282" fmla="*/ 4907788 w 5529990"/>
              <a:gd name="connsiteY282" fmla="*/ 4733374 h 5456343"/>
              <a:gd name="connsiteX283" fmla="*/ 4846276 w 5529990"/>
              <a:gd name="connsiteY283" fmla="*/ 4709620 h 5456343"/>
              <a:gd name="connsiteX284" fmla="*/ 4786923 w 5529990"/>
              <a:gd name="connsiteY284" fmla="*/ 4709620 h 5456343"/>
              <a:gd name="connsiteX285" fmla="*/ 4763181 w 5529990"/>
              <a:gd name="connsiteY285" fmla="*/ 4731214 h 5456343"/>
              <a:gd name="connsiteX286" fmla="*/ 4751311 w 5529990"/>
              <a:gd name="connsiteY286" fmla="*/ 4737692 h 5456343"/>
              <a:gd name="connsiteX287" fmla="*/ 4744836 w 5529990"/>
              <a:gd name="connsiteY287" fmla="*/ 4725816 h 5456343"/>
              <a:gd name="connsiteX288" fmla="*/ 4723252 w 5529990"/>
              <a:gd name="connsiteY288" fmla="*/ 4703142 h 5456343"/>
              <a:gd name="connsiteX289" fmla="*/ 4674690 w 5529990"/>
              <a:gd name="connsiteY289" fmla="*/ 4675069 h 5456343"/>
              <a:gd name="connsiteX290" fmla="*/ 4648790 w 5529990"/>
              <a:gd name="connsiteY290" fmla="*/ 4673990 h 5456343"/>
              <a:gd name="connsiteX291" fmla="*/ 4631524 w 5529990"/>
              <a:gd name="connsiteY291" fmla="*/ 4682628 h 5456343"/>
              <a:gd name="connsiteX292" fmla="*/ 4619653 w 5529990"/>
              <a:gd name="connsiteY292" fmla="*/ 4664272 h 5456343"/>
              <a:gd name="connsiteX293" fmla="*/ 4617495 w 5529990"/>
              <a:gd name="connsiteY293" fmla="*/ 4649157 h 5456343"/>
              <a:gd name="connsiteX294" fmla="*/ 4590179 w 5529990"/>
              <a:gd name="connsiteY294" fmla="*/ 4622282 h 5456343"/>
              <a:gd name="connsiteX295" fmla="*/ 4586817 w 5529990"/>
              <a:gd name="connsiteY295" fmla="*/ 4623974 h 5456343"/>
              <a:gd name="connsiteX296" fmla="*/ 4584630 w 5529990"/>
              <a:gd name="connsiteY296" fmla="*/ 4635875 h 5456343"/>
              <a:gd name="connsiteX297" fmla="*/ 4531541 w 5529990"/>
              <a:gd name="connsiteY297" fmla="*/ 4686274 h 5456343"/>
              <a:gd name="connsiteX298" fmla="*/ 4492463 w 5529990"/>
              <a:gd name="connsiteY298" fmla="*/ 4723091 h 5456343"/>
              <a:gd name="connsiteX299" fmla="*/ 4462206 w 5529990"/>
              <a:gd name="connsiteY299" fmla="*/ 4772694 h 5456343"/>
              <a:gd name="connsiteX300" fmla="*/ 4452007 w 5529990"/>
              <a:gd name="connsiteY300" fmla="*/ 4809481 h 5456343"/>
              <a:gd name="connsiteX301" fmla="*/ 4457827 w 5529990"/>
              <a:gd name="connsiteY301" fmla="*/ 4850751 h 5456343"/>
              <a:gd name="connsiteX302" fmla="*/ 4471025 w 5529990"/>
              <a:gd name="connsiteY302" fmla="*/ 4867775 h 5456343"/>
              <a:gd name="connsiteX303" fmla="*/ 4503311 w 5529990"/>
              <a:gd name="connsiteY303" fmla="*/ 4865104 h 5456343"/>
              <a:gd name="connsiteX304" fmla="*/ 4538327 w 5529990"/>
              <a:gd name="connsiteY304" fmla="*/ 4899014 h 5456343"/>
              <a:gd name="connsiteX305" fmla="*/ 4528782 w 5529990"/>
              <a:gd name="connsiteY305" fmla="*/ 4950009 h 5456343"/>
              <a:gd name="connsiteX306" fmla="*/ 4490855 w 5529990"/>
              <a:gd name="connsiteY306" fmla="*/ 4977760 h 5456343"/>
              <a:gd name="connsiteX307" fmla="*/ 4473436 w 5529990"/>
              <a:gd name="connsiteY307" fmla="*/ 4993981 h 5456343"/>
              <a:gd name="connsiteX308" fmla="*/ 4496877 w 5529990"/>
              <a:gd name="connsiteY308" fmla="*/ 5031953 h 5456343"/>
              <a:gd name="connsiteX309" fmla="*/ 4502473 w 5529990"/>
              <a:gd name="connsiteY309" fmla="*/ 5031433 h 5456343"/>
              <a:gd name="connsiteX310" fmla="*/ 4538301 w 5529990"/>
              <a:gd name="connsiteY310" fmla="*/ 5034738 h 5456343"/>
              <a:gd name="connsiteX311" fmla="*/ 4541751 w 5529990"/>
              <a:gd name="connsiteY311" fmla="*/ 5089834 h 5456343"/>
              <a:gd name="connsiteX312" fmla="*/ 4511743 w 5529990"/>
              <a:gd name="connsiteY312" fmla="*/ 5127799 h 5456343"/>
              <a:gd name="connsiteX313" fmla="*/ 4485820 w 5529990"/>
              <a:gd name="connsiteY313" fmla="*/ 5123905 h 5456343"/>
              <a:gd name="connsiteX314" fmla="*/ 4473208 w 5529990"/>
              <a:gd name="connsiteY314" fmla="*/ 5116782 h 5456343"/>
              <a:gd name="connsiteX315" fmla="*/ 4466980 w 5529990"/>
              <a:gd name="connsiteY315" fmla="*/ 5131962 h 5456343"/>
              <a:gd name="connsiteX316" fmla="*/ 4474335 w 5529990"/>
              <a:gd name="connsiteY316" fmla="*/ 5161144 h 5456343"/>
              <a:gd name="connsiteX317" fmla="*/ 4432436 w 5529990"/>
              <a:gd name="connsiteY317" fmla="*/ 5210502 h 5456343"/>
              <a:gd name="connsiteX318" fmla="*/ 4422080 w 5529990"/>
              <a:gd name="connsiteY318" fmla="*/ 5209806 h 5456343"/>
              <a:gd name="connsiteX319" fmla="*/ 4363328 w 5529990"/>
              <a:gd name="connsiteY319" fmla="*/ 5256417 h 5456343"/>
              <a:gd name="connsiteX320" fmla="*/ 4335441 w 5529990"/>
              <a:gd name="connsiteY320" fmla="*/ 5292194 h 5456343"/>
              <a:gd name="connsiteX321" fmla="*/ 4315316 w 5529990"/>
              <a:gd name="connsiteY321" fmla="*/ 5300702 h 5456343"/>
              <a:gd name="connsiteX322" fmla="*/ 4258458 w 5529990"/>
              <a:gd name="connsiteY322" fmla="*/ 5385631 h 5456343"/>
              <a:gd name="connsiteX323" fmla="*/ 4253222 w 5529990"/>
              <a:gd name="connsiteY323" fmla="*/ 5436557 h 5456343"/>
              <a:gd name="connsiteX324" fmla="*/ 4229825 w 5529990"/>
              <a:gd name="connsiteY324" fmla="*/ 5456320 h 5456343"/>
              <a:gd name="connsiteX325" fmla="*/ 4214822 w 5529990"/>
              <a:gd name="connsiteY325" fmla="*/ 5434155 h 5456343"/>
              <a:gd name="connsiteX326" fmla="*/ 4150160 w 5529990"/>
              <a:gd name="connsiteY326" fmla="*/ 5406321 h 5456343"/>
              <a:gd name="connsiteX327" fmla="*/ 4094026 w 5529990"/>
              <a:gd name="connsiteY327" fmla="*/ 5427469 h 5456343"/>
              <a:gd name="connsiteX328" fmla="*/ 4039855 w 5529990"/>
              <a:gd name="connsiteY328" fmla="*/ 5408946 h 5456343"/>
              <a:gd name="connsiteX329" fmla="*/ 3927948 w 5529990"/>
              <a:gd name="connsiteY329" fmla="*/ 5419353 h 5456343"/>
              <a:gd name="connsiteX330" fmla="*/ 3912268 w 5529990"/>
              <a:gd name="connsiteY330" fmla="*/ 5436408 h 5456343"/>
              <a:gd name="connsiteX331" fmla="*/ 3845463 w 5529990"/>
              <a:gd name="connsiteY331" fmla="*/ 5381894 h 5456343"/>
              <a:gd name="connsiteX332" fmla="*/ 3765729 w 5529990"/>
              <a:gd name="connsiteY332" fmla="*/ 5409883 h 5456343"/>
              <a:gd name="connsiteX333" fmla="*/ 3765910 w 5529990"/>
              <a:gd name="connsiteY333" fmla="*/ 5393938 h 5456343"/>
              <a:gd name="connsiteX334" fmla="*/ 3718780 w 5529990"/>
              <a:gd name="connsiteY334" fmla="*/ 5329630 h 5456343"/>
              <a:gd name="connsiteX335" fmla="*/ 3675462 w 5529990"/>
              <a:gd name="connsiteY335" fmla="*/ 5288528 h 5456343"/>
              <a:gd name="connsiteX336" fmla="*/ 3619984 w 5529990"/>
              <a:gd name="connsiteY336" fmla="*/ 5241589 h 5456343"/>
              <a:gd name="connsiteX337" fmla="*/ 3608747 w 5529990"/>
              <a:gd name="connsiteY337" fmla="*/ 5267190 h 5456343"/>
              <a:gd name="connsiteX338" fmla="*/ 3596563 w 5529990"/>
              <a:gd name="connsiteY338" fmla="*/ 5314780 h 5456343"/>
              <a:gd name="connsiteX339" fmla="*/ 3574430 w 5529990"/>
              <a:gd name="connsiteY339" fmla="*/ 5305224 h 5456343"/>
              <a:gd name="connsiteX340" fmla="*/ 3499909 w 5529990"/>
              <a:gd name="connsiteY340" fmla="*/ 5253419 h 5456343"/>
              <a:gd name="connsiteX341" fmla="*/ 3315692 w 5529990"/>
              <a:gd name="connsiteY341" fmla="*/ 5243008 h 5456343"/>
              <a:gd name="connsiteX342" fmla="*/ 3221835 w 5529990"/>
              <a:gd name="connsiteY342" fmla="*/ 5222534 h 5456343"/>
              <a:gd name="connsiteX343" fmla="*/ 3181652 w 5529990"/>
              <a:gd name="connsiteY343" fmla="*/ 5243858 h 5456343"/>
              <a:gd name="connsiteX344" fmla="*/ 3144425 w 5529990"/>
              <a:gd name="connsiteY344" fmla="*/ 5261258 h 5456343"/>
              <a:gd name="connsiteX345" fmla="*/ 3142147 w 5529990"/>
              <a:gd name="connsiteY345" fmla="*/ 5225963 h 5456343"/>
              <a:gd name="connsiteX346" fmla="*/ 3132063 w 5529990"/>
              <a:gd name="connsiteY346" fmla="*/ 5160201 h 5456343"/>
              <a:gd name="connsiteX347" fmla="*/ 2992209 w 5529990"/>
              <a:gd name="connsiteY347" fmla="*/ 4872894 h 5456343"/>
              <a:gd name="connsiteX348" fmla="*/ 2922382 w 5529990"/>
              <a:gd name="connsiteY348" fmla="*/ 4817997 h 5456343"/>
              <a:gd name="connsiteX349" fmla="*/ 2852371 w 5529990"/>
              <a:gd name="connsiteY349" fmla="*/ 4861342 h 5456343"/>
              <a:gd name="connsiteX350" fmla="*/ 2799055 w 5529990"/>
              <a:gd name="connsiteY350" fmla="*/ 4952246 h 5456343"/>
              <a:gd name="connsiteX351" fmla="*/ 2750389 w 5529990"/>
              <a:gd name="connsiteY351" fmla="*/ 4982323 h 5456343"/>
              <a:gd name="connsiteX352" fmla="*/ 2759166 w 5529990"/>
              <a:gd name="connsiteY352" fmla="*/ 4937373 h 5456343"/>
              <a:gd name="connsiteX353" fmla="*/ 2758717 w 5529990"/>
              <a:gd name="connsiteY353" fmla="*/ 4853791 h 5456343"/>
              <a:gd name="connsiteX354" fmla="*/ 2773428 w 5529990"/>
              <a:gd name="connsiteY354" fmla="*/ 4829858 h 5456343"/>
              <a:gd name="connsiteX355" fmla="*/ 2813611 w 5529990"/>
              <a:gd name="connsiteY355" fmla="*/ 4808534 h 5456343"/>
              <a:gd name="connsiteX356" fmla="*/ 2820922 w 5529990"/>
              <a:gd name="connsiteY356" fmla="*/ 4779980 h 5456343"/>
              <a:gd name="connsiteX357" fmla="*/ 2796668 w 5529990"/>
              <a:gd name="connsiteY357" fmla="*/ 4772612 h 5456343"/>
              <a:gd name="connsiteX358" fmla="*/ 2622107 w 5529990"/>
              <a:gd name="connsiteY358" fmla="*/ 4773249 h 5456343"/>
              <a:gd name="connsiteX359" fmla="*/ 2591932 w 5529990"/>
              <a:gd name="connsiteY359" fmla="*/ 4771776 h 5456343"/>
              <a:gd name="connsiteX360" fmla="*/ 2581363 w 5529990"/>
              <a:gd name="connsiteY360" fmla="*/ 4784316 h 5456343"/>
              <a:gd name="connsiteX361" fmla="*/ 2533973 w 5529990"/>
              <a:gd name="connsiteY361" fmla="*/ 4788867 h 5456343"/>
              <a:gd name="connsiteX362" fmla="*/ 2494641 w 5529990"/>
              <a:gd name="connsiteY362" fmla="*/ 4816770 h 5456343"/>
              <a:gd name="connsiteX363" fmla="*/ 2502607 w 5529990"/>
              <a:gd name="connsiteY363" fmla="*/ 4887605 h 5456343"/>
              <a:gd name="connsiteX364" fmla="*/ 2530777 w 5529990"/>
              <a:gd name="connsiteY364" fmla="*/ 5025291 h 5456343"/>
              <a:gd name="connsiteX365" fmla="*/ 2526229 w 5529990"/>
              <a:gd name="connsiteY365" fmla="*/ 5094470 h 5456343"/>
              <a:gd name="connsiteX366" fmla="*/ 2476444 w 5529990"/>
              <a:gd name="connsiteY366" fmla="*/ 5139834 h 5456343"/>
              <a:gd name="connsiteX367" fmla="*/ 2456379 w 5529990"/>
              <a:gd name="connsiteY367" fmla="*/ 5052626 h 5456343"/>
              <a:gd name="connsiteX368" fmla="*/ 2428893 w 5529990"/>
              <a:gd name="connsiteY368" fmla="*/ 4952213 h 5456343"/>
              <a:gd name="connsiteX369" fmla="*/ 2404842 w 5529990"/>
              <a:gd name="connsiteY369" fmla="*/ 4852765 h 5456343"/>
              <a:gd name="connsiteX370" fmla="*/ 2313953 w 5529990"/>
              <a:gd name="connsiteY370" fmla="*/ 4819852 h 5456343"/>
              <a:gd name="connsiteX371" fmla="*/ 2305700 w 5529990"/>
              <a:gd name="connsiteY371" fmla="*/ 4836077 h 5456343"/>
              <a:gd name="connsiteX372" fmla="*/ 2307760 w 5529990"/>
              <a:gd name="connsiteY372" fmla="*/ 4855197 h 5456343"/>
              <a:gd name="connsiteX373" fmla="*/ 2273652 w 5529990"/>
              <a:gd name="connsiteY373" fmla="*/ 4897541 h 5456343"/>
              <a:gd name="connsiteX374" fmla="*/ 2229651 w 5529990"/>
              <a:gd name="connsiteY374" fmla="*/ 4875929 h 5456343"/>
              <a:gd name="connsiteX375" fmla="*/ 2219754 w 5529990"/>
              <a:gd name="connsiteY375" fmla="*/ 4858320 h 5456343"/>
              <a:gd name="connsiteX376" fmla="*/ 2105490 w 5529990"/>
              <a:gd name="connsiteY376" fmla="*/ 4809581 h 5456343"/>
              <a:gd name="connsiteX377" fmla="*/ 2075923 w 5529990"/>
              <a:gd name="connsiteY377" fmla="*/ 4829098 h 5456343"/>
              <a:gd name="connsiteX378" fmla="*/ 1995879 w 5529990"/>
              <a:gd name="connsiteY378" fmla="*/ 4903056 h 5456343"/>
              <a:gd name="connsiteX379" fmla="*/ 1971127 w 5529990"/>
              <a:gd name="connsiteY379" fmla="*/ 4905382 h 5456343"/>
              <a:gd name="connsiteX380" fmla="*/ 1929602 w 5529990"/>
              <a:gd name="connsiteY380" fmla="*/ 4888172 h 5456343"/>
              <a:gd name="connsiteX381" fmla="*/ 1900724 w 5529990"/>
              <a:gd name="connsiteY381" fmla="*/ 4898612 h 5456343"/>
              <a:gd name="connsiteX382" fmla="*/ 1896871 w 5529990"/>
              <a:gd name="connsiteY382" fmla="*/ 4912363 h 5456343"/>
              <a:gd name="connsiteX383" fmla="*/ 1877068 w 5529990"/>
              <a:gd name="connsiteY383" fmla="*/ 4923495 h 5456343"/>
              <a:gd name="connsiteX384" fmla="*/ 1870333 w 5529990"/>
              <a:gd name="connsiteY384" fmla="*/ 4901212 h 5456343"/>
              <a:gd name="connsiteX385" fmla="*/ 1885608 w 5529990"/>
              <a:gd name="connsiteY385" fmla="*/ 4820209 h 5456343"/>
              <a:gd name="connsiteX386" fmla="*/ 1867872 w 5529990"/>
              <a:gd name="connsiteY386" fmla="*/ 4804109 h 5456343"/>
              <a:gd name="connsiteX387" fmla="*/ 1837342 w 5529990"/>
              <a:gd name="connsiteY387" fmla="*/ 4827064 h 5456343"/>
              <a:gd name="connsiteX388" fmla="*/ 1799662 w 5529990"/>
              <a:gd name="connsiteY388" fmla="*/ 4842451 h 5456343"/>
              <a:gd name="connsiteX389" fmla="*/ 1758003 w 5529990"/>
              <a:gd name="connsiteY389" fmla="*/ 4799247 h 5456343"/>
              <a:gd name="connsiteX390" fmla="*/ 1769692 w 5529990"/>
              <a:gd name="connsiteY390" fmla="*/ 4783984 h 5456343"/>
              <a:gd name="connsiteX391" fmla="*/ 1743295 w 5529990"/>
              <a:gd name="connsiteY391" fmla="*/ 4752477 h 5456343"/>
              <a:gd name="connsiteX392" fmla="*/ 1616518 w 5529990"/>
              <a:gd name="connsiteY392" fmla="*/ 4702082 h 5456343"/>
              <a:gd name="connsiteX393" fmla="*/ 1541847 w 5529990"/>
              <a:gd name="connsiteY393" fmla="*/ 4723780 h 5456343"/>
              <a:gd name="connsiteX394" fmla="*/ 1482305 w 5529990"/>
              <a:gd name="connsiteY394" fmla="*/ 4731179 h 5456343"/>
              <a:gd name="connsiteX395" fmla="*/ 1473783 w 5529990"/>
              <a:gd name="connsiteY395" fmla="*/ 4695417 h 5456343"/>
              <a:gd name="connsiteX396" fmla="*/ 1468846 w 5529990"/>
              <a:gd name="connsiteY396" fmla="*/ 4593913 h 5456343"/>
              <a:gd name="connsiteX397" fmla="*/ 1363940 w 5529990"/>
              <a:gd name="connsiteY397" fmla="*/ 4505154 h 5456343"/>
              <a:gd name="connsiteX398" fmla="*/ 1341662 w 5529990"/>
              <a:gd name="connsiteY398" fmla="*/ 4511882 h 5456343"/>
              <a:gd name="connsiteX399" fmla="*/ 1289128 w 5529990"/>
              <a:gd name="connsiteY399" fmla="*/ 4547206 h 5456343"/>
              <a:gd name="connsiteX400" fmla="*/ 1221480 w 5529990"/>
              <a:gd name="connsiteY400" fmla="*/ 4504127 h 5456343"/>
              <a:gd name="connsiteX401" fmla="*/ 1220530 w 5529990"/>
              <a:gd name="connsiteY401" fmla="*/ 4414866 h 5456343"/>
              <a:gd name="connsiteX402" fmla="*/ 1239097 w 5529990"/>
              <a:gd name="connsiteY402" fmla="*/ 4401534 h 5456343"/>
              <a:gd name="connsiteX403" fmla="*/ 1251750 w 5529990"/>
              <a:gd name="connsiteY403" fmla="*/ 4382834 h 5456343"/>
              <a:gd name="connsiteX404" fmla="*/ 1254504 w 5529990"/>
              <a:gd name="connsiteY404" fmla="*/ 4346526 h 5456343"/>
              <a:gd name="connsiteX405" fmla="*/ 1230581 w 5529990"/>
              <a:gd name="connsiteY405" fmla="*/ 4319421 h 5456343"/>
              <a:gd name="connsiteX406" fmla="*/ 1186758 w 5529990"/>
              <a:gd name="connsiteY406" fmla="*/ 4272364 h 5456343"/>
              <a:gd name="connsiteX407" fmla="*/ 1175214 w 5529990"/>
              <a:gd name="connsiteY407" fmla="*/ 4264939 h 5456343"/>
              <a:gd name="connsiteX408" fmla="*/ 1161833 w 5529990"/>
              <a:gd name="connsiteY408" fmla="*/ 4266023 h 5456343"/>
              <a:gd name="connsiteX409" fmla="*/ 1140837 w 5529990"/>
              <a:gd name="connsiteY409" fmla="*/ 4258967 h 5456343"/>
              <a:gd name="connsiteX410" fmla="*/ 1128185 w 5529990"/>
              <a:gd name="connsiteY410" fmla="*/ 4246273 h 5456343"/>
              <a:gd name="connsiteX411" fmla="*/ 1114189 w 5529990"/>
              <a:gd name="connsiteY411" fmla="*/ 4244360 h 5456343"/>
              <a:gd name="connsiteX412" fmla="*/ 1101745 w 5529990"/>
              <a:gd name="connsiteY412" fmla="*/ 4249907 h 5456343"/>
              <a:gd name="connsiteX413" fmla="*/ 1089334 w 5529990"/>
              <a:gd name="connsiteY413" fmla="*/ 4250366 h 5456343"/>
              <a:gd name="connsiteX414" fmla="*/ 1081819 w 5529990"/>
              <a:gd name="connsiteY414" fmla="*/ 4248119 h 5456343"/>
              <a:gd name="connsiteX415" fmla="*/ 1066120 w 5529990"/>
              <a:gd name="connsiteY415" fmla="*/ 4264125 h 5456343"/>
              <a:gd name="connsiteX416" fmla="*/ 1050323 w 5529990"/>
              <a:gd name="connsiteY416" fmla="*/ 4294755 h 5456343"/>
              <a:gd name="connsiteX417" fmla="*/ 983313 w 5529990"/>
              <a:gd name="connsiteY417" fmla="*/ 4357938 h 5456343"/>
              <a:gd name="connsiteX418" fmla="*/ 960346 w 5529990"/>
              <a:gd name="connsiteY418" fmla="*/ 4334969 h 5456343"/>
              <a:gd name="connsiteX419" fmla="*/ 1002467 w 5529990"/>
              <a:gd name="connsiteY419" fmla="*/ 4292849 h 5456343"/>
              <a:gd name="connsiteX420" fmla="*/ 1033100 w 5529990"/>
              <a:gd name="connsiteY420" fmla="*/ 4258387 h 5456343"/>
              <a:gd name="connsiteX421" fmla="*/ 998661 w 5529990"/>
              <a:gd name="connsiteY421" fmla="*/ 4158853 h 5456343"/>
              <a:gd name="connsiteX422" fmla="*/ 956556 w 5529990"/>
              <a:gd name="connsiteY422" fmla="*/ 4105261 h 5456343"/>
              <a:gd name="connsiteX423" fmla="*/ 904879 w 5529990"/>
              <a:gd name="connsiteY423" fmla="*/ 4057413 h 5456343"/>
              <a:gd name="connsiteX424" fmla="*/ 885736 w 5529990"/>
              <a:gd name="connsiteY424" fmla="*/ 4065073 h 5456343"/>
              <a:gd name="connsiteX425" fmla="*/ 818745 w 5529990"/>
              <a:gd name="connsiteY425" fmla="*/ 4013399 h 5456343"/>
              <a:gd name="connsiteX426" fmla="*/ 826409 w 5529990"/>
              <a:gd name="connsiteY426" fmla="*/ 3971284 h 5456343"/>
              <a:gd name="connsiteX427" fmla="*/ 870463 w 5529990"/>
              <a:gd name="connsiteY427" fmla="*/ 3816223 h 5456343"/>
              <a:gd name="connsiteX428" fmla="*/ 849420 w 5529990"/>
              <a:gd name="connsiteY428" fmla="*/ 3733913 h 5456343"/>
              <a:gd name="connsiteX429" fmla="*/ 837936 w 5529990"/>
              <a:gd name="connsiteY429" fmla="*/ 3722429 h 5456343"/>
              <a:gd name="connsiteX430" fmla="*/ 847517 w 5529990"/>
              <a:gd name="connsiteY430" fmla="*/ 3670743 h 5456343"/>
              <a:gd name="connsiteX431" fmla="*/ 871187 w 5529990"/>
              <a:gd name="connsiteY431" fmla="*/ 3654468 h 5456343"/>
              <a:gd name="connsiteX432" fmla="*/ 862921 w 5529990"/>
              <a:gd name="connsiteY432" fmla="*/ 3655033 h 5456343"/>
              <a:gd name="connsiteX433" fmla="*/ 865726 w 5529990"/>
              <a:gd name="connsiteY433" fmla="*/ 3649731 h 5456343"/>
              <a:gd name="connsiteX434" fmla="*/ 920326 w 5529990"/>
              <a:gd name="connsiteY434" fmla="*/ 3587177 h 5456343"/>
              <a:gd name="connsiteX435" fmla="*/ 925490 w 5529990"/>
              <a:gd name="connsiteY435" fmla="*/ 3584399 h 5456343"/>
              <a:gd name="connsiteX436" fmla="*/ 928649 w 5529990"/>
              <a:gd name="connsiteY436" fmla="*/ 3574777 h 5456343"/>
              <a:gd name="connsiteX437" fmla="*/ 925932 w 5529990"/>
              <a:gd name="connsiteY437" fmla="*/ 3550999 h 5456343"/>
              <a:gd name="connsiteX438" fmla="*/ 917654 w 5529990"/>
              <a:gd name="connsiteY438" fmla="*/ 3534979 h 5456343"/>
              <a:gd name="connsiteX439" fmla="*/ 912238 w 5529990"/>
              <a:gd name="connsiteY439" fmla="*/ 3534153 h 5456343"/>
              <a:gd name="connsiteX440" fmla="*/ 892558 w 5529990"/>
              <a:gd name="connsiteY440" fmla="*/ 3527474 h 5456343"/>
              <a:gd name="connsiteX441" fmla="*/ 830681 w 5529990"/>
              <a:gd name="connsiteY441" fmla="*/ 3510117 h 5456343"/>
              <a:gd name="connsiteX442" fmla="*/ 626610 w 5529990"/>
              <a:gd name="connsiteY442" fmla="*/ 3543722 h 5456343"/>
              <a:gd name="connsiteX443" fmla="*/ 581781 w 5529990"/>
              <a:gd name="connsiteY443" fmla="*/ 3551541 h 5456343"/>
              <a:gd name="connsiteX444" fmla="*/ 534885 w 5529990"/>
              <a:gd name="connsiteY444" fmla="*/ 3586592 h 5456343"/>
              <a:gd name="connsiteX445" fmla="*/ 508756 w 5529990"/>
              <a:gd name="connsiteY445" fmla="*/ 3607073 h 5456343"/>
              <a:gd name="connsiteX446" fmla="*/ 473000 w 5529990"/>
              <a:gd name="connsiteY446" fmla="*/ 3615583 h 5456343"/>
              <a:gd name="connsiteX447" fmla="*/ 451138 w 5529990"/>
              <a:gd name="connsiteY447" fmla="*/ 3607596 h 5456343"/>
              <a:gd name="connsiteX448" fmla="*/ 426615 w 5529990"/>
              <a:gd name="connsiteY448" fmla="*/ 3498773 h 5456343"/>
              <a:gd name="connsiteX449" fmla="*/ 434951 w 5529990"/>
              <a:gd name="connsiteY449" fmla="*/ 3478138 h 5456343"/>
              <a:gd name="connsiteX450" fmla="*/ 0 w 5529990"/>
              <a:gd name="connsiteY450" fmla="*/ 3478138 h 545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5529990" h="5456343">
                <a:moveTo>
                  <a:pt x="5203477" y="4996820"/>
                </a:moveTo>
                <a:lnTo>
                  <a:pt x="5205385" y="4997961"/>
                </a:lnTo>
                <a:lnTo>
                  <a:pt x="5204062" y="4999290"/>
                </a:lnTo>
                <a:close/>
                <a:moveTo>
                  <a:pt x="3285288" y="850958"/>
                </a:moveTo>
                <a:lnTo>
                  <a:pt x="3285287" y="957889"/>
                </a:lnTo>
                <a:lnTo>
                  <a:pt x="3309883" y="964960"/>
                </a:lnTo>
                <a:lnTo>
                  <a:pt x="3342876" y="959101"/>
                </a:lnTo>
                <a:lnTo>
                  <a:pt x="3347625" y="953011"/>
                </a:lnTo>
                <a:cubicBezTo>
                  <a:pt x="3352506" y="941170"/>
                  <a:pt x="3345185" y="930079"/>
                  <a:pt x="3340340" y="917595"/>
                </a:cubicBezTo>
                <a:cubicBezTo>
                  <a:pt x="3332916" y="904388"/>
                  <a:pt x="3317655" y="892691"/>
                  <a:pt x="3323433" y="872062"/>
                </a:cubicBezTo>
                <a:cubicBezTo>
                  <a:pt x="3326596" y="867388"/>
                  <a:pt x="3321373" y="852944"/>
                  <a:pt x="3302259" y="854999"/>
                </a:cubicBezTo>
                <a:close/>
                <a:moveTo>
                  <a:pt x="97597" y="97597"/>
                </a:moveTo>
                <a:lnTo>
                  <a:pt x="97597" y="3380541"/>
                </a:lnTo>
                <a:lnTo>
                  <a:pt x="925476" y="3380541"/>
                </a:lnTo>
                <a:lnTo>
                  <a:pt x="946229" y="3355733"/>
                </a:lnTo>
                <a:cubicBezTo>
                  <a:pt x="955151" y="3350356"/>
                  <a:pt x="965808" y="3348710"/>
                  <a:pt x="978940" y="3351467"/>
                </a:cubicBezTo>
                <a:cubicBezTo>
                  <a:pt x="988016" y="3352158"/>
                  <a:pt x="997814" y="3350272"/>
                  <a:pt x="1007525" y="3349520"/>
                </a:cubicBezTo>
                <a:lnTo>
                  <a:pt x="1031564" y="3353683"/>
                </a:lnTo>
                <a:lnTo>
                  <a:pt x="1032954" y="3351929"/>
                </a:lnTo>
                <a:cubicBezTo>
                  <a:pt x="1041511" y="3336793"/>
                  <a:pt x="1046658" y="3321358"/>
                  <a:pt x="1046660" y="3307002"/>
                </a:cubicBezTo>
                <a:cubicBezTo>
                  <a:pt x="1046661" y="3298388"/>
                  <a:pt x="1047980" y="3291329"/>
                  <a:pt x="1050343" y="3285495"/>
                </a:cubicBezTo>
                <a:lnTo>
                  <a:pt x="1053485" y="3281034"/>
                </a:lnTo>
                <a:lnTo>
                  <a:pt x="213108" y="3281033"/>
                </a:lnTo>
                <a:lnTo>
                  <a:pt x="213107" y="208854"/>
                </a:lnTo>
                <a:lnTo>
                  <a:pt x="3285287" y="208854"/>
                </a:lnTo>
                <a:lnTo>
                  <a:pt x="3285287" y="805089"/>
                </a:lnTo>
                <a:lnTo>
                  <a:pt x="3285421" y="805084"/>
                </a:lnTo>
                <a:cubicBezTo>
                  <a:pt x="3294358" y="808749"/>
                  <a:pt x="3302058" y="816008"/>
                  <a:pt x="3308726" y="825294"/>
                </a:cubicBezTo>
                <a:cubicBezTo>
                  <a:pt x="3318349" y="837264"/>
                  <a:pt x="3328663" y="840157"/>
                  <a:pt x="3343101" y="834936"/>
                </a:cubicBezTo>
                <a:cubicBezTo>
                  <a:pt x="3347502" y="832463"/>
                  <a:pt x="3351903" y="829989"/>
                  <a:pt x="3357542" y="829717"/>
                </a:cubicBezTo>
                <a:lnTo>
                  <a:pt x="3389087" y="840123"/>
                </a:lnTo>
                <a:lnTo>
                  <a:pt x="3389087" y="97597"/>
                </a:lnTo>
                <a:close/>
                <a:moveTo>
                  <a:pt x="0" y="0"/>
                </a:moveTo>
                <a:lnTo>
                  <a:pt x="3486684" y="0"/>
                </a:lnTo>
                <a:lnTo>
                  <a:pt x="3486684" y="833838"/>
                </a:lnTo>
                <a:lnTo>
                  <a:pt x="3500172" y="834269"/>
                </a:lnTo>
                <a:cubicBezTo>
                  <a:pt x="3505844" y="834701"/>
                  <a:pt x="3511551" y="835838"/>
                  <a:pt x="3516226" y="839003"/>
                </a:cubicBezTo>
                <a:cubicBezTo>
                  <a:pt x="3558715" y="852776"/>
                  <a:pt x="3606019" y="849359"/>
                  <a:pt x="3647545" y="866570"/>
                </a:cubicBezTo>
                <a:cubicBezTo>
                  <a:pt x="3654421" y="868498"/>
                  <a:pt x="3662259" y="866989"/>
                  <a:pt x="3662947" y="857912"/>
                </a:cubicBezTo>
                <a:cubicBezTo>
                  <a:pt x="3663910" y="854475"/>
                  <a:pt x="3661435" y="850071"/>
                  <a:pt x="3656762" y="846906"/>
                </a:cubicBezTo>
                <a:cubicBezTo>
                  <a:pt x="3612486" y="819655"/>
                  <a:pt x="3566012" y="793639"/>
                  <a:pt x="3515960" y="787015"/>
                </a:cubicBezTo>
                <a:cubicBezTo>
                  <a:pt x="3500008" y="784394"/>
                  <a:pt x="3493133" y="782466"/>
                  <a:pt x="3489147" y="770223"/>
                </a:cubicBezTo>
                <a:cubicBezTo>
                  <a:pt x="3481723" y="757017"/>
                  <a:pt x="3488465" y="732951"/>
                  <a:pt x="3498229" y="724565"/>
                </a:cubicBezTo>
                <a:cubicBezTo>
                  <a:pt x="3504213" y="719755"/>
                  <a:pt x="3510881" y="717454"/>
                  <a:pt x="3516829" y="717732"/>
                </a:cubicBezTo>
                <a:cubicBezTo>
                  <a:pt x="3522775" y="718009"/>
                  <a:pt x="3528002" y="720865"/>
                  <a:pt x="3531095" y="726369"/>
                </a:cubicBezTo>
                <a:cubicBezTo>
                  <a:pt x="3540717" y="738339"/>
                  <a:pt x="3552408" y="723077"/>
                  <a:pt x="3557357" y="731881"/>
                </a:cubicBezTo>
                <a:cubicBezTo>
                  <a:pt x="3563543" y="742887"/>
                  <a:pt x="3573584" y="740141"/>
                  <a:pt x="3581695" y="744271"/>
                </a:cubicBezTo>
                <a:cubicBezTo>
                  <a:pt x="3610433" y="754187"/>
                  <a:pt x="3634771" y="766576"/>
                  <a:pt x="3651817" y="791752"/>
                </a:cubicBezTo>
                <a:cubicBezTo>
                  <a:pt x="3662955" y="811562"/>
                  <a:pt x="3687707" y="809235"/>
                  <a:pt x="3701043" y="827808"/>
                </a:cubicBezTo>
                <a:cubicBezTo>
                  <a:pt x="3718363" y="858625"/>
                  <a:pt x="3755903" y="863592"/>
                  <a:pt x="3778589" y="888498"/>
                </a:cubicBezTo>
                <a:cubicBezTo>
                  <a:pt x="3807187" y="918769"/>
                  <a:pt x="3843349" y="941890"/>
                  <a:pt x="3870983" y="975599"/>
                </a:cubicBezTo>
                <a:cubicBezTo>
                  <a:pt x="3881846" y="989770"/>
                  <a:pt x="3896558" y="990189"/>
                  <a:pt x="3913472" y="989372"/>
                </a:cubicBezTo>
                <a:cubicBezTo>
                  <a:pt x="3923511" y="986625"/>
                  <a:pt x="3936024" y="988282"/>
                  <a:pt x="3940973" y="997085"/>
                </a:cubicBezTo>
                <a:cubicBezTo>
                  <a:pt x="3948670" y="1015932"/>
                  <a:pt x="3967786" y="1013877"/>
                  <a:pt x="3982772" y="1019936"/>
                </a:cubicBezTo>
                <a:cubicBezTo>
                  <a:pt x="3978104" y="970422"/>
                  <a:pt x="3961198" y="924889"/>
                  <a:pt x="3937964" y="888706"/>
                </a:cubicBezTo>
                <a:cubicBezTo>
                  <a:pt x="3928065" y="871097"/>
                  <a:pt x="3912388" y="874116"/>
                  <a:pt x="3899601" y="866821"/>
                </a:cubicBezTo>
                <a:cubicBezTo>
                  <a:pt x="3878701" y="855396"/>
                  <a:pt x="3863440" y="843699"/>
                  <a:pt x="3853267" y="820451"/>
                </a:cubicBezTo>
                <a:cubicBezTo>
                  <a:pt x="3845844" y="807243"/>
                  <a:pt x="3839658" y="796238"/>
                  <a:pt x="3829759" y="778630"/>
                </a:cubicBezTo>
                <a:cubicBezTo>
                  <a:pt x="3856712" y="775065"/>
                  <a:pt x="3879951" y="764897"/>
                  <a:pt x="3899474" y="794477"/>
                </a:cubicBezTo>
                <a:cubicBezTo>
                  <a:pt x="3906898" y="807684"/>
                  <a:pt x="3932471" y="822274"/>
                  <a:pt x="3949113" y="815817"/>
                </a:cubicBezTo>
                <a:cubicBezTo>
                  <a:pt x="3967952" y="808123"/>
                  <a:pt x="3973176" y="822568"/>
                  <a:pt x="3979087" y="827934"/>
                </a:cubicBezTo>
                <a:cubicBezTo>
                  <a:pt x="3993387" y="843069"/>
                  <a:pt x="4011123" y="859169"/>
                  <a:pt x="4029548" y="866192"/>
                </a:cubicBezTo>
                <a:cubicBezTo>
                  <a:pt x="4051411" y="874180"/>
                  <a:pt x="4053745" y="898937"/>
                  <a:pt x="4074646" y="910362"/>
                </a:cubicBezTo>
                <a:cubicBezTo>
                  <a:pt x="4086196" y="915455"/>
                  <a:pt x="4092382" y="926461"/>
                  <a:pt x="4111496" y="924407"/>
                </a:cubicBezTo>
                <a:cubicBezTo>
                  <a:pt x="4136249" y="922079"/>
                  <a:pt x="4154948" y="934741"/>
                  <a:pt x="4161957" y="962664"/>
                </a:cubicBezTo>
                <a:cubicBezTo>
                  <a:pt x="4152192" y="971049"/>
                  <a:pt x="4137753" y="976269"/>
                  <a:pt x="4131426" y="985620"/>
                </a:cubicBezTo>
                <a:cubicBezTo>
                  <a:pt x="4125375" y="1000608"/>
                  <a:pt x="4126197" y="1017525"/>
                  <a:pt x="4134857" y="1032933"/>
                </a:cubicBezTo>
                <a:cubicBezTo>
                  <a:pt x="4141044" y="1043939"/>
                  <a:pt x="4129079" y="1053560"/>
                  <a:pt x="4138703" y="1065530"/>
                </a:cubicBezTo>
                <a:cubicBezTo>
                  <a:pt x="4144615" y="1070897"/>
                  <a:pt x="4125501" y="1072951"/>
                  <a:pt x="4128249" y="1082993"/>
                </a:cubicBezTo>
                <a:cubicBezTo>
                  <a:pt x="4129487" y="1085194"/>
                  <a:pt x="4140488" y="1079010"/>
                  <a:pt x="4147363" y="1080938"/>
                </a:cubicBezTo>
                <a:cubicBezTo>
                  <a:pt x="4155477" y="1085068"/>
                  <a:pt x="4161388" y="1090434"/>
                  <a:pt x="4170738" y="1096765"/>
                </a:cubicBezTo>
                <a:cubicBezTo>
                  <a:pt x="4179125" y="1106535"/>
                  <a:pt x="4178437" y="1115611"/>
                  <a:pt x="4166471" y="1125234"/>
                </a:cubicBezTo>
                <a:cubicBezTo>
                  <a:pt x="4141305" y="1142278"/>
                  <a:pt x="4137452" y="1156029"/>
                  <a:pt x="4151337" y="1185880"/>
                </a:cubicBezTo>
                <a:cubicBezTo>
                  <a:pt x="4156286" y="1194685"/>
                  <a:pt x="4142120" y="1205544"/>
                  <a:pt x="4159309" y="1210365"/>
                </a:cubicBezTo>
                <a:cubicBezTo>
                  <a:pt x="4185164" y="1184245"/>
                  <a:pt x="4187920" y="1147936"/>
                  <a:pt x="4205665" y="1117687"/>
                </a:cubicBezTo>
                <a:cubicBezTo>
                  <a:pt x="4208827" y="1113012"/>
                  <a:pt x="4208552" y="1107373"/>
                  <a:pt x="4209517" y="1103935"/>
                </a:cubicBezTo>
                <a:cubicBezTo>
                  <a:pt x="4213642" y="1095822"/>
                  <a:pt x="4218043" y="1093348"/>
                  <a:pt x="4224918" y="1095278"/>
                </a:cubicBezTo>
                <a:cubicBezTo>
                  <a:pt x="4229592" y="1098442"/>
                  <a:pt x="4232067" y="1102845"/>
                  <a:pt x="4232341" y="1108484"/>
                </a:cubicBezTo>
                <a:cubicBezTo>
                  <a:pt x="4224362" y="1130348"/>
                  <a:pt x="4221059" y="1155379"/>
                  <a:pt x="4211843" y="1175042"/>
                </a:cubicBezTo>
                <a:cubicBezTo>
                  <a:pt x="4198499" y="1202818"/>
                  <a:pt x="4213073" y="1223592"/>
                  <a:pt x="4227373" y="1238729"/>
                </a:cubicBezTo>
                <a:cubicBezTo>
                  <a:pt x="4239197" y="1249462"/>
                  <a:pt x="4252533" y="1268034"/>
                  <a:pt x="4277010" y="1260069"/>
                </a:cubicBezTo>
                <a:cubicBezTo>
                  <a:pt x="4289250" y="1256085"/>
                  <a:pt x="4305201" y="1258706"/>
                  <a:pt x="4319914" y="1259126"/>
                </a:cubicBezTo>
                <a:cubicBezTo>
                  <a:pt x="4360617" y="1259418"/>
                  <a:pt x="4386465" y="1279648"/>
                  <a:pt x="4394024" y="1318850"/>
                </a:cubicBezTo>
                <a:cubicBezTo>
                  <a:pt x="4400069" y="1350210"/>
                  <a:pt x="4407078" y="1378133"/>
                  <a:pt x="4439529" y="1394653"/>
                </a:cubicBezTo>
                <a:lnTo>
                  <a:pt x="4465896" y="1405900"/>
                </a:lnTo>
                <a:lnTo>
                  <a:pt x="4496792" y="1389917"/>
                </a:lnTo>
                <a:cubicBezTo>
                  <a:pt x="4507035" y="1380041"/>
                  <a:pt x="4514057" y="1366965"/>
                  <a:pt x="4517002" y="1350259"/>
                </a:cubicBezTo>
                <a:cubicBezTo>
                  <a:pt x="4520352" y="1326277"/>
                  <a:pt x="4525431" y="1307426"/>
                  <a:pt x="4543362" y="1292820"/>
                </a:cubicBezTo>
                <a:cubicBezTo>
                  <a:pt x="4551896" y="1284234"/>
                  <a:pt x="4562155" y="1280780"/>
                  <a:pt x="4573307" y="1288454"/>
                </a:cubicBezTo>
                <a:cubicBezTo>
                  <a:pt x="4582731" y="1290996"/>
                  <a:pt x="4586185" y="1301260"/>
                  <a:pt x="4586211" y="1309822"/>
                </a:cubicBezTo>
                <a:cubicBezTo>
                  <a:pt x="4585426" y="1332941"/>
                  <a:pt x="4578645" y="1355222"/>
                  <a:pt x="4565007" y="1374097"/>
                </a:cubicBezTo>
                <a:lnTo>
                  <a:pt x="4525037" y="1424592"/>
                </a:lnTo>
                <a:lnTo>
                  <a:pt x="4537809" y="1428478"/>
                </a:lnTo>
                <a:cubicBezTo>
                  <a:pt x="4547845" y="1431526"/>
                  <a:pt x="4558400" y="1433560"/>
                  <a:pt x="4570157" y="1431296"/>
                </a:cubicBezTo>
                <a:cubicBezTo>
                  <a:pt x="4577996" y="1429785"/>
                  <a:pt x="4581708" y="1436389"/>
                  <a:pt x="4584183" y="1440791"/>
                </a:cubicBezTo>
                <a:cubicBezTo>
                  <a:pt x="4602468" y="1468169"/>
                  <a:pt x="4606314" y="1500767"/>
                  <a:pt x="4615797" y="1533093"/>
                </a:cubicBezTo>
                <a:cubicBezTo>
                  <a:pt x="4619782" y="1545335"/>
                  <a:pt x="4624319" y="1557269"/>
                  <a:pt x="4630077" y="1568154"/>
                </a:cubicBezTo>
                <a:lnTo>
                  <a:pt x="4642622" y="1584865"/>
                </a:lnTo>
                <a:lnTo>
                  <a:pt x="4650392" y="1585335"/>
                </a:lnTo>
                <a:cubicBezTo>
                  <a:pt x="4669212" y="1581857"/>
                  <a:pt x="4687170" y="1575812"/>
                  <a:pt x="4706855" y="1574900"/>
                </a:cubicBezTo>
                <a:cubicBezTo>
                  <a:pt x="4719693" y="1574864"/>
                  <a:pt x="4728693" y="1578264"/>
                  <a:pt x="4733741" y="1584777"/>
                </a:cubicBezTo>
                <a:lnTo>
                  <a:pt x="4735707" y="1602394"/>
                </a:lnTo>
                <a:lnTo>
                  <a:pt x="4744256" y="1600647"/>
                </a:lnTo>
                <a:cubicBezTo>
                  <a:pt x="4756082" y="1599792"/>
                  <a:pt x="4768286" y="1600897"/>
                  <a:pt x="4780936" y="1605372"/>
                </a:cubicBezTo>
                <a:cubicBezTo>
                  <a:pt x="4801836" y="1616799"/>
                  <a:pt x="4810496" y="1632206"/>
                  <a:pt x="4803756" y="1656271"/>
                </a:cubicBezTo>
                <a:cubicBezTo>
                  <a:pt x="4798940" y="1673462"/>
                  <a:pt x="4788212" y="1685285"/>
                  <a:pt x="4782161" y="1700274"/>
                </a:cubicBezTo>
                <a:cubicBezTo>
                  <a:pt x="4772256" y="1729014"/>
                  <a:pt x="4768951" y="1754045"/>
                  <a:pt x="4785999" y="1779221"/>
                </a:cubicBezTo>
                <a:cubicBezTo>
                  <a:pt x="4790949" y="1788026"/>
                  <a:pt x="4795899" y="1796830"/>
                  <a:pt x="4800847" y="1805635"/>
                </a:cubicBezTo>
                <a:lnTo>
                  <a:pt x="4804501" y="1810637"/>
                </a:lnTo>
                <a:lnTo>
                  <a:pt x="4845375" y="1808249"/>
                </a:lnTo>
                <a:cubicBezTo>
                  <a:pt x="4846894" y="1814880"/>
                  <a:pt x="4846053" y="1820341"/>
                  <a:pt x="4843969" y="1825149"/>
                </a:cubicBezTo>
                <a:lnTo>
                  <a:pt x="4843929" y="1825206"/>
                </a:lnTo>
                <a:lnTo>
                  <a:pt x="4852839" y="1826013"/>
                </a:lnTo>
                <a:cubicBezTo>
                  <a:pt x="4859010" y="1827976"/>
                  <a:pt x="4865335" y="1830215"/>
                  <a:pt x="4872074" y="1829323"/>
                </a:cubicBezTo>
                <a:cubicBezTo>
                  <a:pt x="4896826" y="1826996"/>
                  <a:pt x="4915835" y="1840208"/>
                  <a:pt x="4925096" y="1859262"/>
                </a:cubicBezTo>
                <a:lnTo>
                  <a:pt x="4929808" y="1883858"/>
                </a:lnTo>
                <a:lnTo>
                  <a:pt x="4939343" y="1886966"/>
                </a:lnTo>
                <a:cubicBezTo>
                  <a:pt x="4956041" y="1888844"/>
                  <a:pt x="4973154" y="1886656"/>
                  <a:pt x="4991962" y="1878897"/>
                </a:cubicBezTo>
                <a:cubicBezTo>
                  <a:pt x="4996228" y="1874604"/>
                  <a:pt x="4999657" y="1876306"/>
                  <a:pt x="5003950" y="1880575"/>
                </a:cubicBezTo>
                <a:cubicBezTo>
                  <a:pt x="4998008" y="1896860"/>
                  <a:pt x="4979187" y="1900338"/>
                  <a:pt x="4972381" y="1914056"/>
                </a:cubicBezTo>
                <a:cubicBezTo>
                  <a:pt x="4973245" y="1916623"/>
                  <a:pt x="4974108" y="1919188"/>
                  <a:pt x="4975836" y="1924321"/>
                </a:cubicBezTo>
                <a:cubicBezTo>
                  <a:pt x="4991365" y="1964091"/>
                  <a:pt x="5011707" y="2003846"/>
                  <a:pt x="5015575" y="2048343"/>
                </a:cubicBezTo>
                <a:lnTo>
                  <a:pt x="5014612" y="2066816"/>
                </a:lnTo>
                <a:lnTo>
                  <a:pt x="5068869" y="2055795"/>
                </a:lnTo>
                <a:cubicBezTo>
                  <a:pt x="5091061" y="2050200"/>
                  <a:pt x="5113097" y="2044332"/>
                  <a:pt x="5135512" y="2040422"/>
                </a:cubicBezTo>
                <a:cubicBezTo>
                  <a:pt x="5151189" y="2037403"/>
                  <a:pt x="5165629" y="2032183"/>
                  <a:pt x="5180616" y="2038241"/>
                </a:cubicBezTo>
                <a:cubicBezTo>
                  <a:pt x="5192167" y="2043336"/>
                  <a:pt x="5207843" y="2040317"/>
                  <a:pt x="5204265" y="2059708"/>
                </a:cubicBezTo>
                <a:cubicBezTo>
                  <a:pt x="5201375" y="2070022"/>
                  <a:pt x="5212238" y="2084193"/>
                  <a:pt x="5192160" y="2089685"/>
                </a:cubicBezTo>
                <a:cubicBezTo>
                  <a:pt x="5176483" y="2092704"/>
                  <a:pt x="5169194" y="2105491"/>
                  <a:pt x="5148842" y="2105345"/>
                </a:cubicBezTo>
                <a:cubicBezTo>
                  <a:pt x="5131928" y="2106163"/>
                  <a:pt x="5112124" y="2117294"/>
                  <a:pt x="5101673" y="2134757"/>
                </a:cubicBezTo>
                <a:cubicBezTo>
                  <a:pt x="5093145" y="2145342"/>
                  <a:pt x="5085032" y="2141214"/>
                  <a:pt x="5078431" y="2144923"/>
                </a:cubicBezTo>
                <a:cubicBezTo>
                  <a:pt x="5069011" y="2148770"/>
                  <a:pt x="5060726" y="2146910"/>
                  <a:pt x="5052563" y="2144620"/>
                </a:cubicBezTo>
                <a:lnTo>
                  <a:pt x="5037286" y="2142869"/>
                </a:lnTo>
                <a:lnTo>
                  <a:pt x="5039213" y="2146539"/>
                </a:lnTo>
                <a:cubicBezTo>
                  <a:pt x="5039657" y="2152103"/>
                  <a:pt x="5037321" y="2157888"/>
                  <a:pt x="5030489" y="2163045"/>
                </a:cubicBezTo>
                <a:lnTo>
                  <a:pt x="5028179" y="2165369"/>
                </a:lnTo>
                <a:lnTo>
                  <a:pt x="5046078" y="2171076"/>
                </a:lnTo>
                <a:cubicBezTo>
                  <a:pt x="5062408" y="2175655"/>
                  <a:pt x="5078495" y="2181095"/>
                  <a:pt x="5093139" y="2191692"/>
                </a:cubicBezTo>
                <a:cubicBezTo>
                  <a:pt x="5104687" y="2196786"/>
                  <a:pt x="5118438" y="2200643"/>
                  <a:pt x="5123662" y="2215086"/>
                </a:cubicBezTo>
                <a:cubicBezTo>
                  <a:pt x="5122699" y="2218526"/>
                  <a:pt x="5125173" y="2222928"/>
                  <a:pt x="5128611" y="2223892"/>
                </a:cubicBezTo>
                <a:cubicBezTo>
                  <a:pt x="5186634" y="2255001"/>
                  <a:pt x="5200927" y="2316485"/>
                  <a:pt x="5228422" y="2370550"/>
                </a:cubicBezTo>
                <a:cubicBezTo>
                  <a:pt x="5229660" y="2372750"/>
                  <a:pt x="5226497" y="2377426"/>
                  <a:pt x="5228697" y="2376188"/>
                </a:cubicBezTo>
                <a:cubicBezTo>
                  <a:pt x="5262110" y="2389270"/>
                  <a:pt x="5261555" y="2424342"/>
                  <a:pt x="5262652" y="2446897"/>
                </a:cubicBezTo>
                <a:cubicBezTo>
                  <a:pt x="5266498" y="2479496"/>
                  <a:pt x="5284508" y="2501235"/>
                  <a:pt x="5299355" y="2527647"/>
                </a:cubicBezTo>
                <a:cubicBezTo>
                  <a:pt x="5308015" y="2543057"/>
                  <a:pt x="5331804" y="2544168"/>
                  <a:pt x="5348719" y="2543349"/>
                </a:cubicBezTo>
                <a:cubicBezTo>
                  <a:pt x="5367833" y="2541295"/>
                  <a:pt x="5381583" y="2545151"/>
                  <a:pt x="5393408" y="2555885"/>
                </a:cubicBezTo>
                <a:cubicBezTo>
                  <a:pt x="5398083" y="2559051"/>
                  <a:pt x="5402759" y="2562217"/>
                  <a:pt x="5407160" y="2559743"/>
                </a:cubicBezTo>
                <a:cubicBezTo>
                  <a:pt x="5427651" y="2539534"/>
                  <a:pt x="5449372" y="2567875"/>
                  <a:pt x="5472613" y="2557709"/>
                </a:cubicBezTo>
                <a:cubicBezTo>
                  <a:pt x="5480452" y="2556199"/>
                  <a:pt x="5484437" y="2568442"/>
                  <a:pt x="5485949" y="2576283"/>
                </a:cubicBezTo>
                <a:cubicBezTo>
                  <a:pt x="5490899" y="2585087"/>
                  <a:pt x="5473985" y="2585904"/>
                  <a:pt x="5476734" y="2595946"/>
                </a:cubicBezTo>
                <a:cubicBezTo>
                  <a:pt x="5480171" y="2596910"/>
                  <a:pt x="5485810" y="2596637"/>
                  <a:pt x="5490484" y="2599804"/>
                </a:cubicBezTo>
                <a:cubicBezTo>
                  <a:pt x="5498596" y="2603933"/>
                  <a:pt x="5516473" y="2599677"/>
                  <a:pt x="5519497" y="2615358"/>
                </a:cubicBezTo>
                <a:cubicBezTo>
                  <a:pt x="5524719" y="2629801"/>
                  <a:pt x="5531179" y="2646446"/>
                  <a:pt x="5529803" y="2664600"/>
                </a:cubicBezTo>
                <a:cubicBezTo>
                  <a:pt x="5526223" y="2683991"/>
                  <a:pt x="5519210" y="2702418"/>
                  <a:pt x="5499679" y="2719188"/>
                </a:cubicBezTo>
                <a:cubicBezTo>
                  <a:pt x="5486478" y="2726609"/>
                  <a:pt x="5473551" y="2739669"/>
                  <a:pt x="5457599" y="2737049"/>
                </a:cubicBezTo>
                <a:cubicBezTo>
                  <a:pt x="5433810" y="2735938"/>
                  <a:pt x="5409747" y="2729188"/>
                  <a:pt x="5390773" y="2710887"/>
                </a:cubicBezTo>
                <a:cubicBezTo>
                  <a:pt x="5384860" y="2705521"/>
                  <a:pt x="5381149" y="2698917"/>
                  <a:pt x="5381838" y="2689840"/>
                </a:cubicBezTo>
                <a:cubicBezTo>
                  <a:pt x="5383215" y="2671686"/>
                  <a:pt x="5382393" y="2654769"/>
                  <a:pt x="5381571" y="2637851"/>
                </a:cubicBezTo>
                <a:cubicBezTo>
                  <a:pt x="5351870" y="2631374"/>
                  <a:pt x="5320930" y="2622696"/>
                  <a:pt x="5289992" y="2614017"/>
                </a:cubicBezTo>
                <a:cubicBezTo>
                  <a:pt x="5269225" y="2628586"/>
                  <a:pt x="5265923" y="2653616"/>
                  <a:pt x="5259180" y="2677681"/>
                </a:cubicBezTo>
                <a:cubicBezTo>
                  <a:pt x="5249549" y="2712061"/>
                  <a:pt x="5246794" y="2748370"/>
                  <a:pt x="5222176" y="2776691"/>
                </a:cubicBezTo>
                <a:cubicBezTo>
                  <a:pt x="5215850" y="2786040"/>
                  <a:pt x="5213235" y="2801994"/>
                  <a:pt x="5205122" y="2797863"/>
                </a:cubicBezTo>
                <a:cubicBezTo>
                  <a:pt x="5187934" y="2793042"/>
                  <a:pt x="5176517" y="2813942"/>
                  <a:pt x="5159054" y="2803482"/>
                </a:cubicBezTo>
                <a:cubicBezTo>
                  <a:pt x="5150942" y="2799352"/>
                  <a:pt x="5140903" y="2802098"/>
                  <a:pt x="5134992" y="2796732"/>
                </a:cubicBezTo>
                <a:cubicBezTo>
                  <a:pt x="5107905" y="2774301"/>
                  <a:pt x="5067476" y="2779647"/>
                  <a:pt x="5042589" y="2755979"/>
                </a:cubicBezTo>
                <a:cubicBezTo>
                  <a:pt x="5036678" y="2750613"/>
                  <a:pt x="5026914" y="2758998"/>
                  <a:pt x="5027187" y="2764637"/>
                </a:cubicBezTo>
                <a:cubicBezTo>
                  <a:pt x="5035159" y="2789122"/>
                  <a:pt x="5021269" y="2805621"/>
                  <a:pt x="5017692" y="2825011"/>
                </a:cubicBezTo>
                <a:cubicBezTo>
                  <a:pt x="4982901" y="2830084"/>
                  <a:pt x="4955814" y="2807653"/>
                  <a:pt x="4929276" y="2796501"/>
                </a:cubicBezTo>
                <a:cubicBezTo>
                  <a:pt x="4919925" y="2790170"/>
                  <a:pt x="4909613" y="2787277"/>
                  <a:pt x="4898064" y="2782184"/>
                </a:cubicBezTo>
                <a:cubicBezTo>
                  <a:pt x="4894625" y="2781219"/>
                  <a:pt x="4888987" y="2781492"/>
                  <a:pt x="4888987" y="2781492"/>
                </a:cubicBezTo>
                <a:cubicBezTo>
                  <a:pt x="4879083" y="2810233"/>
                  <a:pt x="4837143" y="2807738"/>
                  <a:pt x="4828476" y="2838679"/>
                </a:cubicBezTo>
                <a:cubicBezTo>
                  <a:pt x="4811828" y="2891486"/>
                  <a:pt x="4812096" y="2943474"/>
                  <a:pt x="4792012" y="2995316"/>
                </a:cubicBezTo>
                <a:cubicBezTo>
                  <a:pt x="4786923" y="3006867"/>
                  <a:pt x="4794346" y="3020074"/>
                  <a:pt x="4799984" y="3019801"/>
                </a:cubicBezTo>
                <a:cubicBezTo>
                  <a:pt x="4825285" y="3028753"/>
                  <a:pt x="4824181" y="3052545"/>
                  <a:pt x="4837243" y="3065480"/>
                </a:cubicBezTo>
                <a:cubicBezTo>
                  <a:pt x="4842191" y="3074285"/>
                  <a:pt x="4842467" y="3079925"/>
                  <a:pt x="4841777" y="3089001"/>
                </a:cubicBezTo>
                <a:cubicBezTo>
                  <a:pt x="4825820" y="3132731"/>
                  <a:pt x="4836815" y="3172896"/>
                  <a:pt x="4860050" y="3209077"/>
                </a:cubicBezTo>
                <a:cubicBezTo>
                  <a:pt x="4862524" y="3213480"/>
                  <a:pt x="4865000" y="3217883"/>
                  <a:pt x="4861834" y="3222557"/>
                </a:cubicBezTo>
                <a:cubicBezTo>
                  <a:pt x="4838321" y="3227085"/>
                  <a:pt x="4828147" y="3203838"/>
                  <a:pt x="4816322" y="3193104"/>
                </a:cubicBezTo>
                <a:cubicBezTo>
                  <a:pt x="4783050" y="3159668"/>
                  <a:pt x="4742214" y="3133380"/>
                  <a:pt x="4699177" y="3108328"/>
                </a:cubicBezTo>
                <a:cubicBezTo>
                  <a:pt x="4679514" y="3099106"/>
                  <a:pt x="4661363" y="3097722"/>
                  <a:pt x="4644723" y="3104179"/>
                </a:cubicBezTo>
                <a:cubicBezTo>
                  <a:pt x="4599204" y="3121076"/>
                  <a:pt x="4562347" y="3153380"/>
                  <a:pt x="4540752" y="3197380"/>
                </a:cubicBezTo>
                <a:cubicBezTo>
                  <a:pt x="4532225" y="3207968"/>
                  <a:pt x="4535796" y="3234927"/>
                  <a:pt x="4544184" y="3244695"/>
                </a:cubicBezTo>
                <a:cubicBezTo>
                  <a:pt x="4592028" y="3298906"/>
                  <a:pt x="4594503" y="3303308"/>
                  <a:pt x="4596283" y="3363136"/>
                </a:cubicBezTo>
                <a:cubicBezTo>
                  <a:pt x="4597106" y="3380055"/>
                  <a:pt x="4603291" y="3391060"/>
                  <a:pt x="4610716" y="3404267"/>
                </a:cubicBezTo>
                <a:cubicBezTo>
                  <a:pt x="4654021" y="3481307"/>
                  <a:pt x="4697325" y="3558345"/>
                  <a:pt x="4739666" y="3638823"/>
                </a:cubicBezTo>
                <a:cubicBezTo>
                  <a:pt x="4750801" y="3658634"/>
                  <a:pt x="4773902" y="3668822"/>
                  <a:pt x="4782837" y="3689868"/>
                </a:cubicBezTo>
                <a:cubicBezTo>
                  <a:pt x="4791772" y="3710916"/>
                  <a:pt x="4803871" y="3727288"/>
                  <a:pt x="4815006" y="3747099"/>
                </a:cubicBezTo>
                <a:cubicBezTo>
                  <a:pt x="4818719" y="3753702"/>
                  <a:pt x="4826556" y="3752193"/>
                  <a:pt x="4829032" y="3756594"/>
                </a:cubicBezTo>
                <a:cubicBezTo>
                  <a:pt x="4836180" y="3764162"/>
                  <a:pt x="4846768" y="3772694"/>
                  <a:pt x="4837004" y="3781080"/>
                </a:cubicBezTo>
                <a:cubicBezTo>
                  <a:pt x="4828475" y="3791666"/>
                  <a:pt x="4815689" y="3784371"/>
                  <a:pt x="4809775" y="3779005"/>
                </a:cubicBezTo>
                <a:cubicBezTo>
                  <a:pt x="4802627" y="3771436"/>
                  <a:pt x="4789838" y="3764142"/>
                  <a:pt x="4786128" y="3757537"/>
                </a:cubicBezTo>
                <a:cubicBezTo>
                  <a:pt x="4771969" y="3722048"/>
                  <a:pt x="4740482" y="3702091"/>
                  <a:pt x="4725360" y="3670038"/>
                </a:cubicBezTo>
                <a:cubicBezTo>
                  <a:pt x="4680818" y="3590797"/>
                  <a:pt x="4637514" y="3513757"/>
                  <a:pt x="4594209" y="3436718"/>
                </a:cubicBezTo>
                <a:cubicBezTo>
                  <a:pt x="4585548" y="3421310"/>
                  <a:pt x="4572760" y="3414015"/>
                  <a:pt x="4558738" y="3404519"/>
                </a:cubicBezTo>
                <a:cubicBezTo>
                  <a:pt x="4522573" y="3381395"/>
                  <a:pt x="4488614" y="3357037"/>
                  <a:pt x="4480507" y="3306558"/>
                </a:cubicBezTo>
                <a:cubicBezTo>
                  <a:pt x="4475839" y="3257043"/>
                  <a:pt x="4421110" y="3247252"/>
                  <a:pt x="4381231" y="3263877"/>
                </a:cubicBezTo>
                <a:cubicBezTo>
                  <a:pt x="4343551" y="3279265"/>
                  <a:pt x="4308620" y="3304692"/>
                  <a:pt x="4271213" y="3325719"/>
                </a:cubicBezTo>
                <a:cubicBezTo>
                  <a:pt x="4260211" y="3331903"/>
                  <a:pt x="4245217" y="3372193"/>
                  <a:pt x="4243839" y="3390348"/>
                </a:cubicBezTo>
                <a:cubicBezTo>
                  <a:pt x="4241706" y="3404582"/>
                  <a:pt x="4243492" y="3418061"/>
                  <a:pt x="4245828" y="3431231"/>
                </a:cubicBezTo>
                <a:lnTo>
                  <a:pt x="4249487" y="3458234"/>
                </a:lnTo>
                <a:lnTo>
                  <a:pt x="4268459" y="3485180"/>
                </a:lnTo>
                <a:cubicBezTo>
                  <a:pt x="4281443" y="3505708"/>
                  <a:pt x="4292876" y="3526961"/>
                  <a:pt x="4301641" y="3549872"/>
                </a:cubicBezTo>
                <a:cubicBezTo>
                  <a:pt x="4307055" y="3565296"/>
                  <a:pt x="4316508" y="3563422"/>
                  <a:pt x="4327699" y="3562381"/>
                </a:cubicBezTo>
                <a:cubicBezTo>
                  <a:pt x="4364295" y="3559642"/>
                  <a:pt x="4401792" y="3559473"/>
                  <a:pt x="4443283" y="3566565"/>
                </a:cubicBezTo>
                <a:cubicBezTo>
                  <a:pt x="4417314" y="3587231"/>
                  <a:pt x="4389789" y="3591118"/>
                  <a:pt x="4362331" y="3599313"/>
                </a:cubicBezTo>
                <a:cubicBezTo>
                  <a:pt x="4304843" y="3616605"/>
                  <a:pt x="4286341" y="3646200"/>
                  <a:pt x="4297508" y="3698587"/>
                </a:cubicBezTo>
                <a:cubicBezTo>
                  <a:pt x="4301772" y="3723079"/>
                  <a:pt x="4314000" y="3733224"/>
                  <a:pt x="4338953" y="3730240"/>
                </a:cubicBezTo>
                <a:cubicBezTo>
                  <a:pt x="4350144" y="3729199"/>
                  <a:pt x="4360432" y="3725588"/>
                  <a:pt x="4372142" y="3730140"/>
                </a:cubicBezTo>
                <a:cubicBezTo>
                  <a:pt x="4367268" y="3749176"/>
                  <a:pt x="4350550" y="3755045"/>
                  <a:pt x="4336403" y="3760011"/>
                </a:cubicBezTo>
                <a:cubicBezTo>
                  <a:pt x="4320971" y="3765428"/>
                  <a:pt x="4319369" y="3773209"/>
                  <a:pt x="4322595" y="3786514"/>
                </a:cubicBezTo>
                <a:cubicBezTo>
                  <a:pt x="4332656" y="3823408"/>
                  <a:pt x="4355894" y="3848458"/>
                  <a:pt x="4384277" y="3871702"/>
                </a:cubicBezTo>
                <a:cubicBezTo>
                  <a:pt x="4400431" y="3884800"/>
                  <a:pt x="4418322" y="3898733"/>
                  <a:pt x="4434476" y="3911831"/>
                </a:cubicBezTo>
                <a:cubicBezTo>
                  <a:pt x="4459384" y="3933408"/>
                  <a:pt x="4474454" y="3959880"/>
                  <a:pt x="4475830" y="3992604"/>
                </a:cubicBezTo>
                <a:cubicBezTo>
                  <a:pt x="4478491" y="4024877"/>
                  <a:pt x="4491171" y="4036308"/>
                  <a:pt x="4523073" y="4036659"/>
                </a:cubicBezTo>
                <a:cubicBezTo>
                  <a:pt x="4527382" y="4036590"/>
                  <a:pt x="4531241" y="4035236"/>
                  <a:pt x="4538122" y="4034264"/>
                </a:cubicBezTo>
                <a:cubicBezTo>
                  <a:pt x="4533767" y="4058894"/>
                  <a:pt x="4515830" y="4069521"/>
                  <a:pt x="4501368" y="4081817"/>
                </a:cubicBezTo>
                <a:cubicBezTo>
                  <a:pt x="4483498" y="4096752"/>
                  <a:pt x="4472127" y="4113738"/>
                  <a:pt x="4473367" y="4137847"/>
                </a:cubicBezTo>
                <a:cubicBezTo>
                  <a:pt x="4472351" y="4155528"/>
                  <a:pt x="4478984" y="4166194"/>
                  <a:pt x="4497959" y="4166752"/>
                </a:cubicBezTo>
                <a:cubicBezTo>
                  <a:pt x="4518219" y="4166859"/>
                  <a:pt x="4532952" y="4171794"/>
                  <a:pt x="4539336" y="4194097"/>
                </a:cubicBezTo>
                <a:cubicBezTo>
                  <a:pt x="4546556" y="4214663"/>
                  <a:pt x="4532026" y="4222651"/>
                  <a:pt x="4517947" y="4231925"/>
                </a:cubicBezTo>
                <a:cubicBezTo>
                  <a:pt x="4513254" y="4235016"/>
                  <a:pt x="4504252" y="4238176"/>
                  <a:pt x="4508696" y="4246722"/>
                </a:cubicBezTo>
                <a:cubicBezTo>
                  <a:pt x="4512306" y="4257005"/>
                  <a:pt x="4521511" y="4266768"/>
                  <a:pt x="4532701" y="4265727"/>
                </a:cubicBezTo>
                <a:cubicBezTo>
                  <a:pt x="4563701" y="4263508"/>
                  <a:pt x="4567446" y="4282407"/>
                  <a:pt x="4569138" y="4307801"/>
                </a:cubicBezTo>
                <a:lnTo>
                  <a:pt x="4581251" y="4356204"/>
                </a:lnTo>
                <a:lnTo>
                  <a:pt x="4581479" y="4355344"/>
                </a:lnTo>
                <a:cubicBezTo>
                  <a:pt x="4582962" y="4353590"/>
                  <a:pt x="4585120" y="4352240"/>
                  <a:pt x="4587279" y="4351160"/>
                </a:cubicBezTo>
                <a:cubicBezTo>
                  <a:pt x="4608862" y="4339284"/>
                  <a:pt x="4626128" y="4319848"/>
                  <a:pt x="4644474" y="4303653"/>
                </a:cubicBezTo>
                <a:cubicBezTo>
                  <a:pt x="4672532" y="4278820"/>
                  <a:pt x="4703828" y="4264784"/>
                  <a:pt x="4741598" y="4274501"/>
                </a:cubicBezTo>
                <a:cubicBezTo>
                  <a:pt x="4756706" y="4277740"/>
                  <a:pt x="4766419" y="4269103"/>
                  <a:pt x="4775052" y="4260465"/>
                </a:cubicBezTo>
                <a:cubicBezTo>
                  <a:pt x="4795556" y="4241031"/>
                  <a:pt x="4806348" y="4242110"/>
                  <a:pt x="4822535" y="4263704"/>
                </a:cubicBezTo>
                <a:cubicBezTo>
                  <a:pt x="4838722" y="4287458"/>
                  <a:pt x="4838722" y="4287458"/>
                  <a:pt x="4862464" y="4268023"/>
                </a:cubicBezTo>
                <a:cubicBezTo>
                  <a:pt x="4867859" y="4263704"/>
                  <a:pt x="4872176" y="4260465"/>
                  <a:pt x="4878651" y="4266943"/>
                </a:cubicBezTo>
                <a:cubicBezTo>
                  <a:pt x="4903472" y="4288537"/>
                  <a:pt x="4928292" y="4307972"/>
                  <a:pt x="4952034" y="4330645"/>
                </a:cubicBezTo>
                <a:cubicBezTo>
                  <a:pt x="4970379" y="4346841"/>
                  <a:pt x="4982250" y="4367356"/>
                  <a:pt x="4987646" y="4391109"/>
                </a:cubicBezTo>
                <a:cubicBezTo>
                  <a:pt x="4991963" y="4406225"/>
                  <a:pt x="5030812" y="4435377"/>
                  <a:pt x="5046999" y="4436456"/>
                </a:cubicBezTo>
                <a:cubicBezTo>
                  <a:pt x="5052395" y="4436456"/>
                  <a:pt x="5056712" y="4436456"/>
                  <a:pt x="5058870" y="4429978"/>
                </a:cubicBezTo>
                <a:cubicBezTo>
                  <a:pt x="5073978" y="4396508"/>
                  <a:pt x="5103116" y="4380312"/>
                  <a:pt x="5134411" y="4366276"/>
                </a:cubicBezTo>
                <a:cubicBezTo>
                  <a:pt x="5140886" y="4363037"/>
                  <a:pt x="5146282" y="4360877"/>
                  <a:pt x="5151678" y="4357638"/>
                </a:cubicBezTo>
                <a:cubicBezTo>
                  <a:pt x="5168944" y="4346841"/>
                  <a:pt x="5184052" y="4341442"/>
                  <a:pt x="5205636" y="4349000"/>
                </a:cubicBezTo>
                <a:cubicBezTo>
                  <a:pt x="5227219" y="4356559"/>
                  <a:pt x="5248802" y="4344681"/>
                  <a:pt x="5268226" y="4333885"/>
                </a:cubicBezTo>
                <a:cubicBezTo>
                  <a:pt x="5277939" y="4329566"/>
                  <a:pt x="5284414" y="4327406"/>
                  <a:pt x="5294126" y="4334964"/>
                </a:cubicBezTo>
                <a:cubicBezTo>
                  <a:pt x="5335134" y="4365196"/>
                  <a:pt x="5380459" y="4387870"/>
                  <a:pt x="5433338" y="4392189"/>
                </a:cubicBezTo>
                <a:cubicBezTo>
                  <a:pt x="5440892" y="4393268"/>
                  <a:pt x="5444129" y="4395428"/>
                  <a:pt x="5441971" y="4402986"/>
                </a:cubicBezTo>
                <a:cubicBezTo>
                  <a:pt x="5435496" y="4433217"/>
                  <a:pt x="5451683" y="4452652"/>
                  <a:pt x="5473266" y="4468847"/>
                </a:cubicBezTo>
                <a:cubicBezTo>
                  <a:pt x="5482979" y="4476405"/>
                  <a:pt x="5488374" y="4482883"/>
                  <a:pt x="5481899" y="4496919"/>
                </a:cubicBezTo>
                <a:cubicBezTo>
                  <a:pt x="5472187" y="4514195"/>
                  <a:pt x="5480820" y="4530390"/>
                  <a:pt x="5492691" y="4544426"/>
                </a:cubicBezTo>
                <a:cubicBezTo>
                  <a:pt x="5502403" y="4556303"/>
                  <a:pt x="5514274" y="4568179"/>
                  <a:pt x="5523987" y="4580056"/>
                </a:cubicBezTo>
                <a:cubicBezTo>
                  <a:pt x="5528303" y="4585994"/>
                  <a:pt x="5530731" y="4591663"/>
                  <a:pt x="5529787" y="4596252"/>
                </a:cubicBezTo>
                <a:cubicBezTo>
                  <a:pt x="5528843" y="4600841"/>
                  <a:pt x="5524527" y="4604349"/>
                  <a:pt x="5515353" y="4605969"/>
                </a:cubicBezTo>
                <a:cubicBezTo>
                  <a:pt x="5511037" y="4605969"/>
                  <a:pt x="5506720" y="4607049"/>
                  <a:pt x="5502403" y="4609208"/>
                </a:cubicBezTo>
                <a:cubicBezTo>
                  <a:pt x="5497008" y="4611367"/>
                  <a:pt x="5488374" y="4611367"/>
                  <a:pt x="5487295" y="4618925"/>
                </a:cubicBezTo>
                <a:cubicBezTo>
                  <a:pt x="5487295" y="4625403"/>
                  <a:pt x="5492691" y="4629722"/>
                  <a:pt x="5497008" y="4632961"/>
                </a:cubicBezTo>
                <a:cubicBezTo>
                  <a:pt x="5515353" y="4649157"/>
                  <a:pt x="5514274" y="4655635"/>
                  <a:pt x="5491612" y="4665352"/>
                </a:cubicBezTo>
                <a:cubicBezTo>
                  <a:pt x="5486216" y="4667512"/>
                  <a:pt x="5481899" y="4668591"/>
                  <a:pt x="5477583" y="4671830"/>
                </a:cubicBezTo>
                <a:cubicBezTo>
                  <a:pt x="5471108" y="4676149"/>
                  <a:pt x="5465712" y="4680468"/>
                  <a:pt x="5470029" y="4691265"/>
                </a:cubicBezTo>
                <a:cubicBezTo>
                  <a:pt x="5475424" y="4700983"/>
                  <a:pt x="5479741" y="4700983"/>
                  <a:pt x="5488374" y="4698823"/>
                </a:cubicBezTo>
                <a:lnTo>
                  <a:pt x="5504696" y="4697004"/>
                </a:lnTo>
                <a:lnTo>
                  <a:pt x="5420769" y="4781392"/>
                </a:lnTo>
                <a:lnTo>
                  <a:pt x="5413913" y="4776562"/>
                </a:lnTo>
                <a:cubicBezTo>
                  <a:pt x="5404200" y="4774402"/>
                  <a:pt x="5397726" y="4777641"/>
                  <a:pt x="5393409" y="4786279"/>
                </a:cubicBezTo>
                <a:cubicBezTo>
                  <a:pt x="5390171" y="4792757"/>
                  <a:pt x="5388013" y="4799235"/>
                  <a:pt x="5384776" y="4805713"/>
                </a:cubicBezTo>
                <a:cubicBezTo>
                  <a:pt x="5379380" y="4816510"/>
                  <a:pt x="5371826" y="4820829"/>
                  <a:pt x="5358876" y="4818670"/>
                </a:cubicBezTo>
                <a:cubicBezTo>
                  <a:pt x="5320026" y="4812192"/>
                  <a:pt x="5293047" y="4826228"/>
                  <a:pt x="5275781" y="4860778"/>
                </a:cubicBezTo>
                <a:cubicBezTo>
                  <a:pt x="5272543" y="4866176"/>
                  <a:pt x="5273622" y="4878053"/>
                  <a:pt x="5263910" y="4875894"/>
                </a:cubicBezTo>
                <a:cubicBezTo>
                  <a:pt x="5254197" y="4874814"/>
                  <a:pt x="5252039" y="4865097"/>
                  <a:pt x="5250960" y="4855379"/>
                </a:cubicBezTo>
                <a:cubicBezTo>
                  <a:pt x="5250960" y="4854300"/>
                  <a:pt x="5250960" y="4853220"/>
                  <a:pt x="5250960" y="4852140"/>
                </a:cubicBezTo>
                <a:cubicBezTo>
                  <a:pt x="5246643" y="4826228"/>
                  <a:pt x="5234772" y="4818670"/>
                  <a:pt x="5214269" y="4831626"/>
                </a:cubicBezTo>
                <a:cubicBezTo>
                  <a:pt x="5194844" y="4843503"/>
                  <a:pt x="5179736" y="4840264"/>
                  <a:pt x="5163548" y="4829467"/>
                </a:cubicBezTo>
                <a:cubicBezTo>
                  <a:pt x="5141965" y="4815431"/>
                  <a:pt x="5119303" y="4804634"/>
                  <a:pt x="5092324" y="4811112"/>
                </a:cubicBezTo>
                <a:cubicBezTo>
                  <a:pt x="5080453" y="4814351"/>
                  <a:pt x="5075057" y="4802474"/>
                  <a:pt x="5072899" y="4794916"/>
                </a:cubicBezTo>
                <a:cubicBezTo>
                  <a:pt x="5063187" y="4766844"/>
                  <a:pt x="5044841" y="4753888"/>
                  <a:pt x="5016783" y="4750649"/>
                </a:cubicBezTo>
                <a:cubicBezTo>
                  <a:pt x="4999517" y="4748489"/>
                  <a:pt x="4996279" y="4742011"/>
                  <a:pt x="5007071" y="4724736"/>
                </a:cubicBezTo>
                <a:cubicBezTo>
                  <a:pt x="5029733" y="4688026"/>
                  <a:pt x="5013546" y="4634041"/>
                  <a:pt x="4975775" y="4617845"/>
                </a:cubicBezTo>
                <a:cubicBezTo>
                  <a:pt x="4968221" y="4614606"/>
                  <a:pt x="4958509" y="4610288"/>
                  <a:pt x="4952034" y="4617845"/>
                </a:cubicBezTo>
                <a:cubicBezTo>
                  <a:pt x="4945559" y="4625403"/>
                  <a:pt x="4942321" y="4636200"/>
                  <a:pt x="4948796" y="4645918"/>
                </a:cubicBezTo>
                <a:cubicBezTo>
                  <a:pt x="4952034" y="4652396"/>
                  <a:pt x="4957430" y="4658874"/>
                  <a:pt x="4961746" y="4665352"/>
                </a:cubicBezTo>
                <a:cubicBezTo>
                  <a:pt x="4967142" y="4671830"/>
                  <a:pt x="4970379" y="4678309"/>
                  <a:pt x="4963904" y="4683708"/>
                </a:cubicBezTo>
                <a:cubicBezTo>
                  <a:pt x="4956350" y="4690186"/>
                  <a:pt x="4949875" y="4685867"/>
                  <a:pt x="4944480" y="4680468"/>
                </a:cubicBezTo>
                <a:cubicBezTo>
                  <a:pt x="4939084" y="4676149"/>
                  <a:pt x="4934767" y="4669671"/>
                  <a:pt x="4930451" y="4665352"/>
                </a:cubicBezTo>
                <a:cubicBezTo>
                  <a:pt x="4920738" y="4655635"/>
                  <a:pt x="4907788" y="4650236"/>
                  <a:pt x="4896997" y="4659954"/>
                </a:cubicBezTo>
                <a:cubicBezTo>
                  <a:pt x="4888363" y="4668591"/>
                  <a:pt x="4896997" y="4680468"/>
                  <a:pt x="4903472" y="4689106"/>
                </a:cubicBezTo>
                <a:cubicBezTo>
                  <a:pt x="4908867" y="4696664"/>
                  <a:pt x="4918580" y="4702062"/>
                  <a:pt x="4921817" y="4711780"/>
                </a:cubicBezTo>
                <a:cubicBezTo>
                  <a:pt x="4927213" y="4725816"/>
                  <a:pt x="4925055" y="4734453"/>
                  <a:pt x="4907788" y="4733374"/>
                </a:cubicBezTo>
                <a:cubicBezTo>
                  <a:pt x="4884047" y="4732294"/>
                  <a:pt x="4864622" y="4722577"/>
                  <a:pt x="4846276" y="4709620"/>
                </a:cubicBezTo>
                <a:cubicBezTo>
                  <a:pt x="4822535" y="4693425"/>
                  <a:pt x="4809585" y="4692345"/>
                  <a:pt x="4786923" y="4709620"/>
                </a:cubicBezTo>
                <a:cubicBezTo>
                  <a:pt x="4778290" y="4715019"/>
                  <a:pt x="4770736" y="4723656"/>
                  <a:pt x="4763181" y="4731214"/>
                </a:cubicBezTo>
                <a:cubicBezTo>
                  <a:pt x="4759944" y="4734453"/>
                  <a:pt x="4756706" y="4739852"/>
                  <a:pt x="4751311" y="4737692"/>
                </a:cubicBezTo>
                <a:cubicBezTo>
                  <a:pt x="4744836" y="4735533"/>
                  <a:pt x="4743756" y="4730135"/>
                  <a:pt x="4744836" y="4725816"/>
                </a:cubicBezTo>
                <a:cubicBezTo>
                  <a:pt x="4749152" y="4706381"/>
                  <a:pt x="4740519" y="4702062"/>
                  <a:pt x="4723252" y="4703142"/>
                </a:cubicBezTo>
                <a:cubicBezTo>
                  <a:pt x="4701669" y="4704222"/>
                  <a:pt x="4686561" y="4690186"/>
                  <a:pt x="4674690" y="4675069"/>
                </a:cubicBezTo>
                <a:cubicBezTo>
                  <a:pt x="4664978" y="4663193"/>
                  <a:pt x="4657424" y="4662113"/>
                  <a:pt x="4648790" y="4673990"/>
                </a:cubicBezTo>
                <a:cubicBezTo>
                  <a:pt x="4644474" y="4680468"/>
                  <a:pt x="4640157" y="4684787"/>
                  <a:pt x="4631524" y="4682628"/>
                </a:cubicBezTo>
                <a:cubicBezTo>
                  <a:pt x="4619653" y="4680468"/>
                  <a:pt x="4621811" y="4671830"/>
                  <a:pt x="4619653" y="4664272"/>
                </a:cubicBezTo>
                <a:cubicBezTo>
                  <a:pt x="4618574" y="4659954"/>
                  <a:pt x="4618574" y="4654555"/>
                  <a:pt x="4617495" y="4649157"/>
                </a:cubicBezTo>
                <a:cubicBezTo>
                  <a:pt x="4615067" y="4627293"/>
                  <a:pt x="4605354" y="4618183"/>
                  <a:pt x="4590179" y="4622282"/>
                </a:cubicBezTo>
                <a:lnTo>
                  <a:pt x="4586817" y="4623974"/>
                </a:lnTo>
                <a:lnTo>
                  <a:pt x="4584630" y="4635875"/>
                </a:lnTo>
                <a:cubicBezTo>
                  <a:pt x="4576236" y="4677803"/>
                  <a:pt x="4574566" y="4681277"/>
                  <a:pt x="4531541" y="4686274"/>
                </a:cubicBezTo>
                <a:cubicBezTo>
                  <a:pt x="4507873" y="4688806"/>
                  <a:pt x="4494629" y="4696343"/>
                  <a:pt x="4492463" y="4723091"/>
                </a:cubicBezTo>
                <a:cubicBezTo>
                  <a:pt x="4490612" y="4742510"/>
                  <a:pt x="4481880" y="4762900"/>
                  <a:pt x="4462206" y="4772694"/>
                </a:cubicBezTo>
                <a:cubicBezTo>
                  <a:pt x="4443818" y="4782036"/>
                  <a:pt x="4447044" y="4795342"/>
                  <a:pt x="4452007" y="4809481"/>
                </a:cubicBezTo>
                <a:cubicBezTo>
                  <a:pt x="4456970" y="4823620"/>
                  <a:pt x="4462768" y="4836023"/>
                  <a:pt x="4457827" y="4850751"/>
                </a:cubicBezTo>
                <a:cubicBezTo>
                  <a:pt x="4454555" y="4862006"/>
                  <a:pt x="4463241" y="4866176"/>
                  <a:pt x="4471025" y="4867775"/>
                </a:cubicBezTo>
                <a:cubicBezTo>
                  <a:pt x="4482667" y="4868020"/>
                  <a:pt x="4492572" y="4867431"/>
                  <a:pt x="4503311" y="4865104"/>
                </a:cubicBezTo>
                <a:cubicBezTo>
                  <a:pt x="4539907" y="4862365"/>
                  <a:pt x="4542095" y="4864484"/>
                  <a:pt x="4538327" y="4899014"/>
                </a:cubicBezTo>
                <a:cubicBezTo>
                  <a:pt x="4537311" y="4916696"/>
                  <a:pt x="4531535" y="4933161"/>
                  <a:pt x="4528782" y="4950009"/>
                </a:cubicBezTo>
                <a:cubicBezTo>
                  <a:pt x="4524359" y="4970331"/>
                  <a:pt x="4519936" y="4990652"/>
                  <a:pt x="4490855" y="4977760"/>
                </a:cubicBezTo>
                <a:cubicBezTo>
                  <a:pt x="4480882" y="4974042"/>
                  <a:pt x="4471948" y="4981510"/>
                  <a:pt x="4473436" y="4993981"/>
                </a:cubicBezTo>
                <a:cubicBezTo>
                  <a:pt x="4474542" y="5009475"/>
                  <a:pt x="4474812" y="5026705"/>
                  <a:pt x="4496877" y="5031953"/>
                </a:cubicBezTo>
                <a:cubicBezTo>
                  <a:pt x="4498163" y="5031502"/>
                  <a:pt x="4499449" y="5031051"/>
                  <a:pt x="4502473" y="5031433"/>
                </a:cubicBezTo>
                <a:cubicBezTo>
                  <a:pt x="4514114" y="5031678"/>
                  <a:pt x="4528961" y="5016360"/>
                  <a:pt x="4538301" y="5034738"/>
                </a:cubicBezTo>
                <a:cubicBezTo>
                  <a:pt x="4547190" y="5051831"/>
                  <a:pt x="4547911" y="5070346"/>
                  <a:pt x="4541751" y="5089834"/>
                </a:cubicBezTo>
                <a:cubicBezTo>
                  <a:pt x="4535524" y="5105014"/>
                  <a:pt x="4524085" y="5117692"/>
                  <a:pt x="4511743" y="5127799"/>
                </a:cubicBezTo>
                <a:cubicBezTo>
                  <a:pt x="4501522" y="5135718"/>
                  <a:pt x="4492520" y="5138878"/>
                  <a:pt x="4485820" y="5123905"/>
                </a:cubicBezTo>
                <a:cubicBezTo>
                  <a:pt x="4482729" y="5119215"/>
                  <a:pt x="4478352" y="5114976"/>
                  <a:pt x="4473208" y="5116782"/>
                </a:cubicBezTo>
                <a:cubicBezTo>
                  <a:pt x="4464206" y="5119942"/>
                  <a:pt x="4465175" y="5126821"/>
                  <a:pt x="4466980" y="5131962"/>
                </a:cubicBezTo>
                <a:cubicBezTo>
                  <a:pt x="4469304" y="5142697"/>
                  <a:pt x="4472462" y="5151694"/>
                  <a:pt x="4474335" y="5161144"/>
                </a:cubicBezTo>
                <a:cubicBezTo>
                  <a:pt x="4481306" y="5193347"/>
                  <a:pt x="4464790" y="5212139"/>
                  <a:pt x="4432436" y="5210502"/>
                </a:cubicBezTo>
                <a:cubicBezTo>
                  <a:pt x="4428127" y="5210571"/>
                  <a:pt x="4425104" y="5210188"/>
                  <a:pt x="4422080" y="5209806"/>
                </a:cubicBezTo>
                <a:cubicBezTo>
                  <a:pt x="4373257" y="5202400"/>
                  <a:pt x="4367278" y="5205942"/>
                  <a:pt x="4363328" y="5256417"/>
                </a:cubicBezTo>
                <a:cubicBezTo>
                  <a:pt x="4361478" y="5275836"/>
                  <a:pt x="4355634" y="5287993"/>
                  <a:pt x="4335441" y="5292194"/>
                </a:cubicBezTo>
                <a:cubicBezTo>
                  <a:pt x="4327273" y="5293617"/>
                  <a:pt x="4321294" y="5297160"/>
                  <a:pt x="4315316" y="5300702"/>
                </a:cubicBezTo>
                <a:cubicBezTo>
                  <a:pt x="4277186" y="5315531"/>
                  <a:pt x="4252570" y="5340053"/>
                  <a:pt x="4258458" y="5385631"/>
                </a:cubicBezTo>
                <a:cubicBezTo>
                  <a:pt x="4260014" y="5402410"/>
                  <a:pt x="4258998" y="5420092"/>
                  <a:pt x="4253222" y="5436557"/>
                </a:cubicBezTo>
                <a:cubicBezTo>
                  <a:pt x="4249950" y="5447812"/>
                  <a:pt x="4241467" y="5456565"/>
                  <a:pt x="4229825" y="5456320"/>
                </a:cubicBezTo>
                <a:cubicBezTo>
                  <a:pt x="4215611" y="5456978"/>
                  <a:pt x="4216694" y="5443604"/>
                  <a:pt x="4214822" y="5434155"/>
                </a:cubicBezTo>
                <a:cubicBezTo>
                  <a:pt x="4200113" y="5375792"/>
                  <a:pt x="4200113" y="5375792"/>
                  <a:pt x="4150160" y="5406321"/>
                </a:cubicBezTo>
                <a:cubicBezTo>
                  <a:pt x="4132223" y="5416948"/>
                  <a:pt x="4114670" y="5424554"/>
                  <a:pt x="4094026" y="5427469"/>
                </a:cubicBezTo>
                <a:cubicBezTo>
                  <a:pt x="4072931" y="5429099"/>
                  <a:pt x="4056144" y="5430660"/>
                  <a:pt x="4039855" y="5408946"/>
                </a:cubicBezTo>
                <a:cubicBezTo>
                  <a:pt x="4014812" y="5378755"/>
                  <a:pt x="3962333" y="5385626"/>
                  <a:pt x="3927948" y="5419353"/>
                </a:cubicBezTo>
                <a:cubicBezTo>
                  <a:pt x="3922421" y="5424181"/>
                  <a:pt x="3918630" y="5429843"/>
                  <a:pt x="3912268" y="5436408"/>
                </a:cubicBezTo>
                <a:cubicBezTo>
                  <a:pt x="3896746" y="5408649"/>
                  <a:pt x="3879554" y="5384365"/>
                  <a:pt x="3845463" y="5381894"/>
                </a:cubicBezTo>
                <a:cubicBezTo>
                  <a:pt x="3814396" y="5379805"/>
                  <a:pt x="3790931" y="5395261"/>
                  <a:pt x="3765729" y="5409883"/>
                </a:cubicBezTo>
                <a:cubicBezTo>
                  <a:pt x="3760450" y="5403073"/>
                  <a:pt x="3764691" y="5398697"/>
                  <a:pt x="3765910" y="5393938"/>
                </a:cubicBezTo>
                <a:cubicBezTo>
                  <a:pt x="3781704" y="5356630"/>
                  <a:pt x="3760136" y="5328107"/>
                  <a:pt x="3718780" y="5329630"/>
                </a:cubicBezTo>
                <a:cubicBezTo>
                  <a:pt x="3676138" y="5331605"/>
                  <a:pt x="3676138" y="5331605"/>
                  <a:pt x="3675462" y="5288528"/>
                </a:cubicBezTo>
                <a:cubicBezTo>
                  <a:pt x="3674989" y="5258375"/>
                  <a:pt x="3649630" y="5235514"/>
                  <a:pt x="3619984" y="5241589"/>
                </a:cubicBezTo>
                <a:cubicBezTo>
                  <a:pt x="3604935" y="5243984"/>
                  <a:pt x="3608161" y="5257289"/>
                  <a:pt x="3608747" y="5267190"/>
                </a:cubicBezTo>
                <a:cubicBezTo>
                  <a:pt x="3610304" y="5283969"/>
                  <a:pt x="3614048" y="5302867"/>
                  <a:pt x="3596563" y="5314780"/>
                </a:cubicBezTo>
                <a:cubicBezTo>
                  <a:pt x="3584605" y="5321866"/>
                  <a:pt x="3576054" y="5326311"/>
                  <a:pt x="3574430" y="5305224"/>
                </a:cubicBezTo>
                <a:cubicBezTo>
                  <a:pt x="3568858" y="5252317"/>
                  <a:pt x="3550132" y="5240121"/>
                  <a:pt x="3499909" y="5253419"/>
                </a:cubicBezTo>
                <a:cubicBezTo>
                  <a:pt x="3436375" y="5269946"/>
                  <a:pt x="3375977" y="5266603"/>
                  <a:pt x="3315692" y="5243008"/>
                </a:cubicBezTo>
                <a:cubicBezTo>
                  <a:pt x="3285324" y="5230567"/>
                  <a:pt x="3255024" y="5222434"/>
                  <a:pt x="3221835" y="5222534"/>
                </a:cubicBezTo>
                <a:cubicBezTo>
                  <a:pt x="3204598" y="5222810"/>
                  <a:pt x="3190452" y="5227776"/>
                  <a:pt x="3181652" y="5243858"/>
                </a:cubicBezTo>
                <a:cubicBezTo>
                  <a:pt x="3173687" y="5258205"/>
                  <a:pt x="3161797" y="5269597"/>
                  <a:pt x="3144425" y="5261258"/>
                </a:cubicBezTo>
                <a:cubicBezTo>
                  <a:pt x="3126601" y="5251633"/>
                  <a:pt x="3137138" y="5236384"/>
                  <a:pt x="3142147" y="5225963"/>
                </a:cubicBezTo>
                <a:cubicBezTo>
                  <a:pt x="3154669" y="5199910"/>
                  <a:pt x="3149638" y="5181464"/>
                  <a:pt x="3132063" y="5160201"/>
                </a:cubicBezTo>
                <a:cubicBezTo>
                  <a:pt x="3063049" y="5074700"/>
                  <a:pt x="3023997" y="4975794"/>
                  <a:pt x="2992209" y="4872894"/>
                </a:cubicBezTo>
                <a:cubicBezTo>
                  <a:pt x="2975447" y="4821027"/>
                  <a:pt x="2975447" y="4821027"/>
                  <a:pt x="2922382" y="4817997"/>
                </a:cubicBezTo>
                <a:cubicBezTo>
                  <a:pt x="2874077" y="4816185"/>
                  <a:pt x="2874077" y="4816185"/>
                  <a:pt x="2852371" y="4861342"/>
                </a:cubicBezTo>
                <a:cubicBezTo>
                  <a:pt x="2837344" y="4892605"/>
                  <a:pt x="2822769" y="4925153"/>
                  <a:pt x="2799055" y="4952246"/>
                </a:cubicBezTo>
                <a:cubicBezTo>
                  <a:pt x="2786330" y="4965376"/>
                  <a:pt x="2772319" y="4978957"/>
                  <a:pt x="2750389" y="4982323"/>
                </a:cubicBezTo>
                <a:cubicBezTo>
                  <a:pt x="2748832" y="4965544"/>
                  <a:pt x="2755511" y="4951650"/>
                  <a:pt x="2759166" y="4937373"/>
                </a:cubicBezTo>
                <a:cubicBezTo>
                  <a:pt x="2766477" y="4908818"/>
                  <a:pt x="2768193" y="4880785"/>
                  <a:pt x="2758717" y="4853791"/>
                </a:cubicBezTo>
                <a:cubicBezTo>
                  <a:pt x="2754589" y="4837915"/>
                  <a:pt x="2758831" y="4833539"/>
                  <a:pt x="2773428" y="4829858"/>
                </a:cubicBezTo>
                <a:cubicBezTo>
                  <a:pt x="2788026" y="4826178"/>
                  <a:pt x="2803458" y="4820761"/>
                  <a:pt x="2813611" y="4808534"/>
                </a:cubicBezTo>
                <a:cubicBezTo>
                  <a:pt x="2819072" y="4799399"/>
                  <a:pt x="2822795" y="4789429"/>
                  <a:pt x="2820922" y="4779980"/>
                </a:cubicBezTo>
                <a:cubicBezTo>
                  <a:pt x="2816861" y="4768411"/>
                  <a:pt x="2805287" y="4772474"/>
                  <a:pt x="2796668" y="4772612"/>
                </a:cubicBezTo>
                <a:cubicBezTo>
                  <a:pt x="2738910" y="4772674"/>
                  <a:pt x="2681603" y="4774021"/>
                  <a:pt x="2622107" y="4773249"/>
                </a:cubicBezTo>
                <a:lnTo>
                  <a:pt x="2591932" y="4771776"/>
                </a:lnTo>
                <a:lnTo>
                  <a:pt x="2581363" y="4784316"/>
                </a:lnTo>
                <a:cubicBezTo>
                  <a:pt x="2571376" y="4791016"/>
                  <a:pt x="2557281" y="4791697"/>
                  <a:pt x="2533973" y="4788867"/>
                </a:cubicBezTo>
                <a:cubicBezTo>
                  <a:pt x="2506747" y="4786794"/>
                  <a:pt x="2502347" y="4789267"/>
                  <a:pt x="2494641" y="4816770"/>
                </a:cubicBezTo>
                <a:cubicBezTo>
                  <a:pt x="2487900" y="4840836"/>
                  <a:pt x="2498074" y="4864084"/>
                  <a:pt x="2502607" y="4887605"/>
                </a:cubicBezTo>
                <a:cubicBezTo>
                  <a:pt x="2510439" y="4932445"/>
                  <a:pt x="2523908" y="4977012"/>
                  <a:pt x="2530777" y="5025291"/>
                </a:cubicBezTo>
                <a:cubicBezTo>
                  <a:pt x="2534074" y="5046611"/>
                  <a:pt x="2534207" y="5072605"/>
                  <a:pt x="2526229" y="5094470"/>
                </a:cubicBezTo>
                <a:cubicBezTo>
                  <a:pt x="2521688" y="5117298"/>
                  <a:pt x="2507797" y="5133797"/>
                  <a:pt x="2476444" y="5139834"/>
                </a:cubicBezTo>
                <a:cubicBezTo>
                  <a:pt x="2488275" y="5104218"/>
                  <a:pt x="2448950" y="5085771"/>
                  <a:pt x="2456379" y="5052626"/>
                </a:cubicBezTo>
                <a:cubicBezTo>
                  <a:pt x="2435621" y="5020847"/>
                  <a:pt x="2438376" y="4984539"/>
                  <a:pt x="2428893" y="4952213"/>
                </a:cubicBezTo>
                <a:cubicBezTo>
                  <a:pt x="2417209" y="4921126"/>
                  <a:pt x="2408687" y="4885362"/>
                  <a:pt x="2404842" y="4852765"/>
                </a:cubicBezTo>
                <a:cubicBezTo>
                  <a:pt x="2399900" y="4797610"/>
                  <a:pt x="2345447" y="4793459"/>
                  <a:pt x="2313953" y="4819852"/>
                </a:cubicBezTo>
                <a:cubicBezTo>
                  <a:pt x="2307352" y="4823562"/>
                  <a:pt x="2305426" y="4830439"/>
                  <a:pt x="2305700" y="4836077"/>
                </a:cubicBezTo>
                <a:cubicBezTo>
                  <a:pt x="2303773" y="4842953"/>
                  <a:pt x="2307486" y="4849557"/>
                  <a:pt x="2307760" y="4855197"/>
                </a:cubicBezTo>
                <a:cubicBezTo>
                  <a:pt x="2301982" y="4875825"/>
                  <a:pt x="2291528" y="4893287"/>
                  <a:pt x="2273652" y="4897541"/>
                </a:cubicBezTo>
                <a:cubicBezTo>
                  <a:pt x="2253574" y="4903035"/>
                  <a:pt x="2241475" y="4886661"/>
                  <a:pt x="2229651" y="4875929"/>
                </a:cubicBezTo>
                <a:cubicBezTo>
                  <a:pt x="2223740" y="4870562"/>
                  <a:pt x="2222228" y="4862722"/>
                  <a:pt x="2219754" y="4858320"/>
                </a:cubicBezTo>
                <a:cubicBezTo>
                  <a:pt x="2192808" y="4815533"/>
                  <a:pt x="2150045" y="4796122"/>
                  <a:pt x="2105490" y="4809581"/>
                </a:cubicBezTo>
                <a:cubicBezTo>
                  <a:pt x="2095451" y="4812326"/>
                  <a:pt x="2084449" y="4818511"/>
                  <a:pt x="2075923" y="4829098"/>
                </a:cubicBezTo>
                <a:cubicBezTo>
                  <a:pt x="2054741" y="4858383"/>
                  <a:pt x="2019261" y="4872533"/>
                  <a:pt x="1995879" y="4903056"/>
                </a:cubicBezTo>
                <a:cubicBezTo>
                  <a:pt x="1992718" y="4907729"/>
                  <a:pt x="1978003" y="4907311"/>
                  <a:pt x="1971127" y="4905382"/>
                </a:cubicBezTo>
                <a:cubicBezTo>
                  <a:pt x="1957377" y="4901526"/>
                  <a:pt x="1943627" y="4897668"/>
                  <a:pt x="1929602" y="4888172"/>
                </a:cubicBezTo>
                <a:cubicBezTo>
                  <a:pt x="1917777" y="4877438"/>
                  <a:pt x="1908976" y="4882386"/>
                  <a:pt x="1900724" y="4898612"/>
                </a:cubicBezTo>
                <a:cubicBezTo>
                  <a:pt x="1899761" y="4902049"/>
                  <a:pt x="1900035" y="4907689"/>
                  <a:pt x="1896871" y="4912363"/>
                </a:cubicBezTo>
                <a:cubicBezTo>
                  <a:pt x="1891507" y="4918275"/>
                  <a:pt x="1883944" y="4925423"/>
                  <a:pt x="1877068" y="4923495"/>
                </a:cubicBezTo>
                <a:cubicBezTo>
                  <a:pt x="1865518" y="4918402"/>
                  <a:pt x="1869644" y="4910289"/>
                  <a:pt x="1870333" y="4901212"/>
                </a:cubicBezTo>
                <a:cubicBezTo>
                  <a:pt x="1875838" y="4874945"/>
                  <a:pt x="1893855" y="4850334"/>
                  <a:pt x="1885608" y="4820209"/>
                </a:cubicBezTo>
                <a:cubicBezTo>
                  <a:pt x="1882860" y="4810168"/>
                  <a:pt x="1874473" y="4800399"/>
                  <a:pt x="1867872" y="4804109"/>
                </a:cubicBezTo>
                <a:cubicBezTo>
                  <a:pt x="1856871" y="4810294"/>
                  <a:pt x="1844630" y="4814276"/>
                  <a:pt x="1837342" y="4827064"/>
                </a:cubicBezTo>
                <a:cubicBezTo>
                  <a:pt x="1832253" y="4838614"/>
                  <a:pt x="1815886" y="4850711"/>
                  <a:pt x="1799662" y="4842451"/>
                </a:cubicBezTo>
                <a:cubicBezTo>
                  <a:pt x="1782199" y="4831991"/>
                  <a:pt x="1762537" y="4822766"/>
                  <a:pt x="1758003" y="4799247"/>
                </a:cubicBezTo>
                <a:cubicBezTo>
                  <a:pt x="1758965" y="4795808"/>
                  <a:pt x="1769967" y="4789623"/>
                  <a:pt x="1769692" y="4783984"/>
                </a:cubicBezTo>
                <a:cubicBezTo>
                  <a:pt x="1765706" y="4771742"/>
                  <a:pt x="1760484" y="4757298"/>
                  <a:pt x="1743295" y="4752477"/>
                </a:cubicBezTo>
                <a:cubicBezTo>
                  <a:pt x="1699843" y="4742143"/>
                  <a:pt x="1659281" y="4721494"/>
                  <a:pt x="1616518" y="4702082"/>
                </a:cubicBezTo>
                <a:cubicBezTo>
                  <a:pt x="1589980" y="4690930"/>
                  <a:pt x="1563302" y="4700133"/>
                  <a:pt x="1541847" y="4723780"/>
                </a:cubicBezTo>
                <a:cubicBezTo>
                  <a:pt x="1515028" y="4753336"/>
                  <a:pt x="1513791" y="4751137"/>
                  <a:pt x="1482305" y="4731179"/>
                </a:cubicBezTo>
                <a:cubicBezTo>
                  <a:pt x="1468280" y="4721683"/>
                  <a:pt x="1460166" y="4717553"/>
                  <a:pt x="1473783" y="4695417"/>
                </a:cubicBezTo>
                <a:cubicBezTo>
                  <a:pt x="1493726" y="4663929"/>
                  <a:pt x="1488645" y="4629131"/>
                  <a:pt x="1468846" y="4593913"/>
                </a:cubicBezTo>
                <a:cubicBezTo>
                  <a:pt x="1444102" y="4549890"/>
                  <a:pt x="1408904" y="4523329"/>
                  <a:pt x="1363940" y="4505154"/>
                </a:cubicBezTo>
                <a:cubicBezTo>
                  <a:pt x="1355828" y="4501025"/>
                  <a:pt x="1348953" y="4499096"/>
                  <a:pt x="1341662" y="4511882"/>
                </a:cubicBezTo>
                <a:cubicBezTo>
                  <a:pt x="1330247" y="4532784"/>
                  <a:pt x="1307968" y="4539514"/>
                  <a:pt x="1289128" y="4547206"/>
                </a:cubicBezTo>
                <a:cubicBezTo>
                  <a:pt x="1263686" y="4558610"/>
                  <a:pt x="1224087" y="4534523"/>
                  <a:pt x="1221480" y="4504127"/>
                </a:cubicBezTo>
                <a:cubicBezTo>
                  <a:pt x="1218870" y="4473732"/>
                  <a:pt x="1214062" y="4444570"/>
                  <a:pt x="1220530" y="4414866"/>
                </a:cubicBezTo>
                <a:cubicBezTo>
                  <a:pt x="1223419" y="4404551"/>
                  <a:pt x="1225345" y="4397676"/>
                  <a:pt x="1239097" y="4401534"/>
                </a:cubicBezTo>
                <a:cubicBezTo>
                  <a:pt x="1249407" y="4404427"/>
                  <a:pt x="1253261" y="4390675"/>
                  <a:pt x="1251750" y="4382834"/>
                </a:cubicBezTo>
                <a:cubicBezTo>
                  <a:pt x="1251202" y="4371557"/>
                  <a:pt x="1255052" y="4357804"/>
                  <a:pt x="1254504" y="4346526"/>
                </a:cubicBezTo>
                <a:cubicBezTo>
                  <a:pt x="1251755" y="4336486"/>
                  <a:pt x="1238969" y="4329190"/>
                  <a:pt x="1230581" y="4319421"/>
                </a:cubicBezTo>
                <a:cubicBezTo>
                  <a:pt x="1216765" y="4302566"/>
                  <a:pt x="1202948" y="4285711"/>
                  <a:pt x="1186758" y="4272364"/>
                </a:cubicBezTo>
                <a:lnTo>
                  <a:pt x="1175214" y="4264939"/>
                </a:lnTo>
                <a:lnTo>
                  <a:pt x="1161833" y="4266023"/>
                </a:lnTo>
                <a:cubicBezTo>
                  <a:pt x="1154415" y="4265067"/>
                  <a:pt x="1147356" y="4262915"/>
                  <a:pt x="1140837" y="4258967"/>
                </a:cubicBezTo>
                <a:lnTo>
                  <a:pt x="1128185" y="4246273"/>
                </a:lnTo>
                <a:lnTo>
                  <a:pt x="1114189" y="4244360"/>
                </a:lnTo>
                <a:cubicBezTo>
                  <a:pt x="1109687" y="4244719"/>
                  <a:pt x="1105528" y="4246333"/>
                  <a:pt x="1101745" y="4249907"/>
                </a:cubicBezTo>
                <a:cubicBezTo>
                  <a:pt x="1097344" y="4252381"/>
                  <a:pt x="1093356" y="4251725"/>
                  <a:pt x="1089334" y="4250366"/>
                </a:cubicBezTo>
                <a:lnTo>
                  <a:pt x="1081819" y="4248119"/>
                </a:lnTo>
                <a:lnTo>
                  <a:pt x="1066120" y="4264125"/>
                </a:lnTo>
                <a:cubicBezTo>
                  <a:pt x="1059898" y="4273698"/>
                  <a:pt x="1055110" y="4284226"/>
                  <a:pt x="1050323" y="4294755"/>
                </a:cubicBezTo>
                <a:cubicBezTo>
                  <a:pt x="1036917" y="4327300"/>
                  <a:pt x="1015857" y="4348360"/>
                  <a:pt x="983313" y="4357938"/>
                </a:cubicBezTo>
                <a:cubicBezTo>
                  <a:pt x="975658" y="4350281"/>
                  <a:pt x="968002" y="4342625"/>
                  <a:pt x="960346" y="4334969"/>
                </a:cubicBezTo>
                <a:cubicBezTo>
                  <a:pt x="971834" y="4319654"/>
                  <a:pt x="985236" y="4306251"/>
                  <a:pt x="1002467" y="4292849"/>
                </a:cubicBezTo>
                <a:cubicBezTo>
                  <a:pt x="1013954" y="4281362"/>
                  <a:pt x="1027355" y="4271788"/>
                  <a:pt x="1033100" y="4258387"/>
                </a:cubicBezTo>
                <a:cubicBezTo>
                  <a:pt x="1065652" y="4210525"/>
                  <a:pt x="1052257" y="4177986"/>
                  <a:pt x="998661" y="4158853"/>
                </a:cubicBezTo>
                <a:cubicBezTo>
                  <a:pt x="958462" y="4149287"/>
                  <a:pt x="954636" y="4141631"/>
                  <a:pt x="956556" y="4105261"/>
                </a:cubicBezTo>
                <a:cubicBezTo>
                  <a:pt x="960392" y="4063146"/>
                  <a:pt x="946994" y="4049748"/>
                  <a:pt x="904879" y="4057413"/>
                </a:cubicBezTo>
                <a:cubicBezTo>
                  <a:pt x="899136" y="4059328"/>
                  <a:pt x="891479" y="4063158"/>
                  <a:pt x="885736" y="4065073"/>
                </a:cubicBezTo>
                <a:cubicBezTo>
                  <a:pt x="843619" y="4080393"/>
                  <a:pt x="822567" y="4059341"/>
                  <a:pt x="818745" y="4013399"/>
                </a:cubicBezTo>
                <a:cubicBezTo>
                  <a:pt x="820662" y="4000000"/>
                  <a:pt x="822578" y="3986599"/>
                  <a:pt x="826409" y="3971284"/>
                </a:cubicBezTo>
                <a:cubicBezTo>
                  <a:pt x="834075" y="3917683"/>
                  <a:pt x="847483" y="3865997"/>
                  <a:pt x="870463" y="3816223"/>
                </a:cubicBezTo>
                <a:cubicBezTo>
                  <a:pt x="887698" y="3779849"/>
                  <a:pt x="883874" y="3753050"/>
                  <a:pt x="849420" y="3733913"/>
                </a:cubicBezTo>
                <a:cubicBezTo>
                  <a:pt x="845592" y="3730085"/>
                  <a:pt x="841764" y="3726257"/>
                  <a:pt x="837936" y="3722429"/>
                </a:cubicBezTo>
                <a:cubicBezTo>
                  <a:pt x="820712" y="3697547"/>
                  <a:pt x="820715" y="3682233"/>
                  <a:pt x="847517" y="3670743"/>
                </a:cubicBezTo>
                <a:lnTo>
                  <a:pt x="871187" y="3654468"/>
                </a:lnTo>
                <a:lnTo>
                  <a:pt x="862921" y="3655033"/>
                </a:lnTo>
                <a:lnTo>
                  <a:pt x="865726" y="3649731"/>
                </a:lnTo>
                <a:cubicBezTo>
                  <a:pt x="872742" y="3631304"/>
                  <a:pt x="907125" y="3594598"/>
                  <a:pt x="920326" y="3587177"/>
                </a:cubicBezTo>
                <a:lnTo>
                  <a:pt x="925490" y="3584399"/>
                </a:lnTo>
                <a:lnTo>
                  <a:pt x="928649" y="3574777"/>
                </a:lnTo>
                <a:cubicBezTo>
                  <a:pt x="929489" y="3567001"/>
                  <a:pt x="928593" y="3559165"/>
                  <a:pt x="925932" y="3550999"/>
                </a:cubicBezTo>
                <a:lnTo>
                  <a:pt x="917654" y="3534979"/>
                </a:lnTo>
                <a:lnTo>
                  <a:pt x="912238" y="3534153"/>
                </a:lnTo>
                <a:cubicBezTo>
                  <a:pt x="905209" y="3531949"/>
                  <a:pt x="898814" y="3528302"/>
                  <a:pt x="892558" y="3527474"/>
                </a:cubicBezTo>
                <a:cubicBezTo>
                  <a:pt x="879637" y="3494184"/>
                  <a:pt x="853232" y="3509027"/>
                  <a:pt x="830681" y="3510117"/>
                </a:cubicBezTo>
                <a:cubicBezTo>
                  <a:pt x="759587" y="3512423"/>
                  <a:pt x="693717" y="3529172"/>
                  <a:pt x="626610" y="3543722"/>
                </a:cubicBezTo>
                <a:cubicBezTo>
                  <a:pt x="613133" y="3545504"/>
                  <a:pt x="597458" y="3548522"/>
                  <a:pt x="581781" y="3551541"/>
                </a:cubicBezTo>
                <a:cubicBezTo>
                  <a:pt x="560466" y="3554832"/>
                  <a:pt x="538189" y="3561561"/>
                  <a:pt x="534885" y="3586592"/>
                </a:cubicBezTo>
                <a:cubicBezTo>
                  <a:pt x="531032" y="3600343"/>
                  <a:pt x="518793" y="3604326"/>
                  <a:pt x="508756" y="3607073"/>
                </a:cubicBezTo>
                <a:cubicBezTo>
                  <a:pt x="497754" y="3613256"/>
                  <a:pt x="482766" y="3607199"/>
                  <a:pt x="473000" y="3615583"/>
                </a:cubicBezTo>
                <a:cubicBezTo>
                  <a:pt x="468600" y="3618056"/>
                  <a:pt x="454850" y="3614200"/>
                  <a:pt x="451138" y="3607596"/>
                </a:cubicBezTo>
                <a:cubicBezTo>
                  <a:pt x="431341" y="3583966"/>
                  <a:pt x="418198" y="3540301"/>
                  <a:pt x="426615" y="3498773"/>
                </a:cubicBezTo>
                <a:lnTo>
                  <a:pt x="434951" y="3478138"/>
                </a:lnTo>
                <a:lnTo>
                  <a:pt x="0" y="34781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9857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="" xmlns:a16="http://schemas.microsoft.com/office/drawing/2014/main" id="{CB7E376F-0253-46E6-902C-2CA1892242C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3"/>
            <a:ext cx="12192002" cy="376034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79742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6E3EB2D9-614D-4F52-A3BD-39613A8924C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34982" y="0"/>
            <a:ext cx="432203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885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>
            <a:extLst>
              <a:ext uri="{FF2B5EF4-FFF2-40B4-BE49-F238E27FC236}">
                <a16:creationId xmlns="" xmlns:a16="http://schemas.microsoft.com/office/drawing/2014/main" id="{BD87F6A6-24A3-4F15-A4A8-A5261F5659C4}"/>
              </a:ext>
            </a:extLst>
          </p:cNvPr>
          <p:cNvSpPr/>
          <p:nvPr userDrawn="1"/>
        </p:nvSpPr>
        <p:spPr>
          <a:xfrm rot="5400000">
            <a:off x="0" y="0"/>
            <a:ext cx="5943600" cy="5943600"/>
          </a:xfrm>
          <a:prstGeom prst="rtTriangle">
            <a:avLst/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ight Triangle 6">
            <a:extLst>
              <a:ext uri="{FF2B5EF4-FFF2-40B4-BE49-F238E27FC236}">
                <a16:creationId xmlns="" xmlns:a16="http://schemas.microsoft.com/office/drawing/2014/main" id="{41FB9C95-E3D5-4CC0-97E6-A2B117159BF1}"/>
              </a:ext>
            </a:extLst>
          </p:cNvPr>
          <p:cNvSpPr/>
          <p:nvPr userDrawn="1"/>
        </p:nvSpPr>
        <p:spPr>
          <a:xfrm rot="5400000">
            <a:off x="0" y="0"/>
            <a:ext cx="5185954" cy="5185954"/>
          </a:xfrm>
          <a:prstGeom prst="rtTriangle">
            <a:avLst/>
          </a:pr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A865D3B9-5752-4F57-97DE-C9E208B16D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6099" y="1126099"/>
            <a:ext cx="3691402" cy="3691402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ID"/>
          </a:p>
        </p:txBody>
      </p:sp>
      <p:sp>
        <p:nvSpPr>
          <p:cNvPr id="11" name="Right Triangle 10">
            <a:extLst>
              <a:ext uri="{FF2B5EF4-FFF2-40B4-BE49-F238E27FC236}">
                <a16:creationId xmlns="" xmlns:a16="http://schemas.microsoft.com/office/drawing/2014/main" id="{AA4FFD16-0D91-47DD-AE38-74C17CFE0F84}"/>
              </a:ext>
            </a:extLst>
          </p:cNvPr>
          <p:cNvSpPr/>
          <p:nvPr userDrawn="1"/>
        </p:nvSpPr>
        <p:spPr>
          <a:xfrm rot="16200000">
            <a:off x="11115822" y="5781822"/>
            <a:ext cx="1076178" cy="1076178"/>
          </a:xfrm>
          <a:prstGeom prst="rtTriangle">
            <a:avLst/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77E5A9A-BD27-9D4E-A83D-65464124F9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84575FE3-F74F-C44D-81E1-7DDAAEA2E8C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823B4AEA-5B8D-9042-9590-E7C851484D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08" y="188664"/>
            <a:ext cx="1384502" cy="70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83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="" xmlns:a16="http://schemas.microsoft.com/office/drawing/2014/main" id="{18B8CAF3-9328-4AEF-8C03-A4E21A15B3D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5007" y="564046"/>
            <a:ext cx="6624018" cy="5729909"/>
          </a:xfrm>
          <a:custGeom>
            <a:avLst/>
            <a:gdLst>
              <a:gd name="connsiteX0" fmla="*/ 1832943 w 6624018"/>
              <a:gd name="connsiteY0" fmla="*/ 4748834 h 5729909"/>
              <a:gd name="connsiteX1" fmla="*/ 6624018 w 6624018"/>
              <a:gd name="connsiteY1" fmla="*/ 4748834 h 5729909"/>
              <a:gd name="connsiteX2" fmla="*/ 6624018 w 6624018"/>
              <a:gd name="connsiteY2" fmla="*/ 5729909 h 5729909"/>
              <a:gd name="connsiteX3" fmla="*/ 1832943 w 6624018"/>
              <a:gd name="connsiteY3" fmla="*/ 5729909 h 5729909"/>
              <a:gd name="connsiteX4" fmla="*/ 1841224 w 6624018"/>
              <a:gd name="connsiteY4" fmla="*/ 2822714 h 5729909"/>
              <a:gd name="connsiteX5" fmla="*/ 3091438 w 6624018"/>
              <a:gd name="connsiteY5" fmla="*/ 2822714 h 5729909"/>
              <a:gd name="connsiteX6" fmla="*/ 3091438 w 6624018"/>
              <a:gd name="connsiteY6" fmla="*/ 4611758 h 5729909"/>
              <a:gd name="connsiteX7" fmla="*/ 1841224 w 6624018"/>
              <a:gd name="connsiteY7" fmla="*/ 4611758 h 5729909"/>
              <a:gd name="connsiteX8" fmla="*/ 0 w 6624018"/>
              <a:gd name="connsiteY8" fmla="*/ 2822714 h 5729909"/>
              <a:gd name="connsiteX9" fmla="*/ 1690847 w 6624018"/>
              <a:gd name="connsiteY9" fmla="*/ 2822714 h 5729909"/>
              <a:gd name="connsiteX10" fmla="*/ 1690847 w 6624018"/>
              <a:gd name="connsiteY10" fmla="*/ 4949686 h 5729909"/>
              <a:gd name="connsiteX11" fmla="*/ 0 w 6624018"/>
              <a:gd name="connsiteY11" fmla="*/ 4949686 h 5729909"/>
              <a:gd name="connsiteX12" fmla="*/ 3241814 w 6624018"/>
              <a:gd name="connsiteY12" fmla="*/ 1928192 h 5729909"/>
              <a:gd name="connsiteX13" fmla="*/ 6042992 w 6624018"/>
              <a:gd name="connsiteY13" fmla="*/ 1928192 h 5729909"/>
              <a:gd name="connsiteX14" fmla="*/ 6042992 w 6624018"/>
              <a:gd name="connsiteY14" fmla="*/ 4611758 h 5729909"/>
              <a:gd name="connsiteX15" fmla="*/ 3241814 w 6624018"/>
              <a:gd name="connsiteY15" fmla="*/ 4611758 h 5729909"/>
              <a:gd name="connsiteX16" fmla="*/ 290259 w 6624018"/>
              <a:gd name="connsiteY16" fmla="*/ 894522 h 5729909"/>
              <a:gd name="connsiteX17" fmla="*/ 3091436 w 6624018"/>
              <a:gd name="connsiteY17" fmla="*/ 894522 h 5729909"/>
              <a:gd name="connsiteX18" fmla="*/ 3091436 w 6624018"/>
              <a:gd name="connsiteY18" fmla="*/ 2683566 h 5729909"/>
              <a:gd name="connsiteX19" fmla="*/ 290259 w 6624018"/>
              <a:gd name="connsiteY19" fmla="*/ 2683566 h 5729909"/>
              <a:gd name="connsiteX20" fmla="*/ 3241813 w 6624018"/>
              <a:gd name="connsiteY20" fmla="*/ 0 h 5729909"/>
              <a:gd name="connsiteX21" fmla="*/ 4979872 w 6624018"/>
              <a:gd name="connsiteY21" fmla="*/ 0 h 5729909"/>
              <a:gd name="connsiteX22" fmla="*/ 4979872 w 6624018"/>
              <a:gd name="connsiteY22" fmla="*/ 1789044 h 5729909"/>
              <a:gd name="connsiteX23" fmla="*/ 3241813 w 6624018"/>
              <a:gd name="connsiteY23" fmla="*/ 1789044 h 572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624018" h="5729909">
                <a:moveTo>
                  <a:pt x="1832943" y="4748834"/>
                </a:moveTo>
                <a:lnTo>
                  <a:pt x="6624018" y="4748834"/>
                </a:lnTo>
                <a:lnTo>
                  <a:pt x="6624018" y="5729909"/>
                </a:lnTo>
                <a:lnTo>
                  <a:pt x="1832943" y="5729909"/>
                </a:lnTo>
                <a:close/>
                <a:moveTo>
                  <a:pt x="1841224" y="2822714"/>
                </a:moveTo>
                <a:lnTo>
                  <a:pt x="3091438" y="2822714"/>
                </a:lnTo>
                <a:lnTo>
                  <a:pt x="3091438" y="4611758"/>
                </a:lnTo>
                <a:lnTo>
                  <a:pt x="1841224" y="4611758"/>
                </a:lnTo>
                <a:close/>
                <a:moveTo>
                  <a:pt x="0" y="2822714"/>
                </a:moveTo>
                <a:lnTo>
                  <a:pt x="1690847" y="2822714"/>
                </a:lnTo>
                <a:lnTo>
                  <a:pt x="1690847" y="4949686"/>
                </a:lnTo>
                <a:lnTo>
                  <a:pt x="0" y="4949686"/>
                </a:lnTo>
                <a:close/>
                <a:moveTo>
                  <a:pt x="3241814" y="1928192"/>
                </a:moveTo>
                <a:lnTo>
                  <a:pt x="6042992" y="1928192"/>
                </a:lnTo>
                <a:lnTo>
                  <a:pt x="6042992" y="4611758"/>
                </a:lnTo>
                <a:lnTo>
                  <a:pt x="3241814" y="4611758"/>
                </a:lnTo>
                <a:close/>
                <a:moveTo>
                  <a:pt x="290259" y="894522"/>
                </a:moveTo>
                <a:lnTo>
                  <a:pt x="3091436" y="894522"/>
                </a:lnTo>
                <a:lnTo>
                  <a:pt x="3091436" y="2683566"/>
                </a:lnTo>
                <a:lnTo>
                  <a:pt x="290259" y="2683566"/>
                </a:lnTo>
                <a:close/>
                <a:moveTo>
                  <a:pt x="3241813" y="0"/>
                </a:moveTo>
                <a:lnTo>
                  <a:pt x="4979872" y="0"/>
                </a:lnTo>
                <a:lnTo>
                  <a:pt x="4979872" y="1789044"/>
                </a:lnTo>
                <a:lnTo>
                  <a:pt x="3241813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42760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D123DBB0-CE3C-4DAF-AE63-CE74A234B78E}"/>
              </a:ext>
            </a:extLst>
          </p:cNvPr>
          <p:cNvGrpSpPr/>
          <p:nvPr userDrawn="1"/>
        </p:nvGrpSpPr>
        <p:grpSpPr>
          <a:xfrm>
            <a:off x="1565648" y="2089862"/>
            <a:ext cx="3814270" cy="2095683"/>
            <a:chOff x="-548507" y="477868"/>
            <a:chExt cx="11570449" cy="6357177"/>
          </a:xfrm>
        </p:grpSpPr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B8C24417-1BEC-4CA1-8C74-D66539BFBE39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="" xmlns:a16="http://schemas.microsoft.com/office/drawing/2014/main" id="{E15425C9-7931-4B76-93DD-E669AB3FEE3A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="" xmlns:a16="http://schemas.microsoft.com/office/drawing/2014/main" id="{258F9D2D-AA30-47E4-A55D-0A18CF5CC9DD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="" xmlns:a16="http://schemas.microsoft.com/office/drawing/2014/main" id="{7E2F31AA-791B-4F0B-86BC-D4EAE38D5453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086015F6-FB8B-410F-A063-1343C3E1E8F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="" xmlns:a16="http://schemas.microsoft.com/office/drawing/2014/main" id="{8B9F375D-1BB9-4CFD-8F43-D038622D93C5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="" xmlns:a16="http://schemas.microsoft.com/office/drawing/2014/main" id="{88F0C6E3-914F-40ED-8425-FECE4FCEE6CB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="" xmlns:a16="http://schemas.microsoft.com/office/drawing/2014/main" id="{27BB132A-5E89-48AB-B865-B31B44CC0CC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="" xmlns:a16="http://schemas.microsoft.com/office/drawing/2014/main" id="{B8522911-06F2-41A0-B4CE-7F3F85A3997A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="" xmlns:a16="http://schemas.microsoft.com/office/drawing/2014/main" id="{372ED02B-A4A2-421A-ABB8-EA8B2CE36BD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="" xmlns:a16="http://schemas.microsoft.com/office/drawing/2014/main" id="{15CC34C0-717F-48CA-A332-0972887DC802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2" name="Freeform: Shape 41">
              <a:extLst>
                <a:ext uri="{FF2B5EF4-FFF2-40B4-BE49-F238E27FC236}">
                  <a16:creationId xmlns="" xmlns:a16="http://schemas.microsoft.com/office/drawing/2014/main" id="{70C9EF50-70FB-4000-A786-6CD9912883D9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4158A695-BCF0-4F34-97F6-2822761E919E}"/>
              </a:ext>
            </a:extLst>
          </p:cNvPr>
          <p:cNvGrpSpPr/>
          <p:nvPr userDrawn="1"/>
        </p:nvGrpSpPr>
        <p:grpSpPr>
          <a:xfrm>
            <a:off x="6773073" y="2089862"/>
            <a:ext cx="3814270" cy="2095683"/>
            <a:chOff x="-548507" y="477868"/>
            <a:chExt cx="11570449" cy="6357177"/>
          </a:xfrm>
        </p:grpSpPr>
        <p:sp>
          <p:nvSpPr>
            <p:cNvPr id="48" name="Freeform: Shape 47">
              <a:extLst>
                <a:ext uri="{FF2B5EF4-FFF2-40B4-BE49-F238E27FC236}">
                  <a16:creationId xmlns="" xmlns:a16="http://schemas.microsoft.com/office/drawing/2014/main" id="{CF013190-8AC3-4278-BAFC-CC000323CFD1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D9C7A7CC-4DD9-491A-A8BA-25758345D9DC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829A491E-FA1E-4F86-9248-2B0B8F2F975B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360322D6-4805-4EF4-AD3F-249632814D64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="" xmlns:a16="http://schemas.microsoft.com/office/drawing/2014/main" id="{BCB2E90C-3D86-4380-A7FC-BD1D540AC6F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="" xmlns:a16="http://schemas.microsoft.com/office/drawing/2014/main" id="{8DEA1BF6-7277-471C-B4AC-747D0FD5D0A9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="" xmlns:a16="http://schemas.microsoft.com/office/drawing/2014/main" id="{BE2B16D9-86D3-4BD3-9C2A-27B5284D96E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="" xmlns:a16="http://schemas.microsoft.com/office/drawing/2014/main" id="{F314C945-CB1C-446E-8347-6D1ACAF75683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="" xmlns:a16="http://schemas.microsoft.com/office/drawing/2014/main" id="{BA88BDD8-D597-4B37-B0DD-6F1A47B5823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="" xmlns:a16="http://schemas.microsoft.com/office/drawing/2014/main" id="{C3BBF54C-B2E1-4A99-8D16-187BA4D517A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="" xmlns:a16="http://schemas.microsoft.com/office/drawing/2014/main" id="{B30FA645-9355-4322-8415-7724A8581FF0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5" name="Freeform: Shape 54">
              <a:extLst>
                <a:ext uri="{FF2B5EF4-FFF2-40B4-BE49-F238E27FC236}">
                  <a16:creationId xmlns="" xmlns:a16="http://schemas.microsoft.com/office/drawing/2014/main" id="{91AF8D72-65C5-4177-8D47-A4679E9EBC2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7" name="Oval 20">
            <a:extLst>
              <a:ext uri="{FF2B5EF4-FFF2-40B4-BE49-F238E27FC236}">
                <a16:creationId xmlns="" xmlns:a16="http://schemas.microsoft.com/office/drawing/2014/main" id="{3D355D5A-608F-4392-8874-10EA0BBB127C}"/>
              </a:ext>
            </a:extLst>
          </p:cNvPr>
          <p:cNvSpPr/>
          <p:nvPr userDrawn="1"/>
        </p:nvSpPr>
        <p:spPr>
          <a:xfrm>
            <a:off x="5735326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Oval 21">
            <a:extLst>
              <a:ext uri="{FF2B5EF4-FFF2-40B4-BE49-F238E27FC236}">
                <a16:creationId xmlns="" xmlns:a16="http://schemas.microsoft.com/office/drawing/2014/main" id="{BFFE63E3-6EF2-4D85-A7E9-D6CA3DA1D889}"/>
              </a:ext>
            </a:extLst>
          </p:cNvPr>
          <p:cNvSpPr/>
          <p:nvPr userDrawn="1"/>
        </p:nvSpPr>
        <p:spPr>
          <a:xfrm>
            <a:off x="519549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그림 개체 틀 2">
            <a:extLst>
              <a:ext uri="{FF2B5EF4-FFF2-40B4-BE49-F238E27FC236}">
                <a16:creationId xmlns="" xmlns:a16="http://schemas.microsoft.com/office/drawing/2014/main" id="{AEDD54C4-EF65-4579-B4B8-D952EC7C8B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105281" y="2195565"/>
            <a:ext cx="2745149" cy="16941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="" xmlns:a16="http://schemas.microsoft.com/office/drawing/2014/main" id="{851354DF-4A21-4109-B8B8-35468B9428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0" name="그림 개체 틀 2">
            <a:extLst>
              <a:ext uri="{FF2B5EF4-FFF2-40B4-BE49-F238E27FC236}">
                <a16:creationId xmlns="" xmlns:a16="http://schemas.microsoft.com/office/drawing/2014/main" id="{4CF79D6D-C02C-4F69-A1BE-2E0575ED8E4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305466" y="2195565"/>
            <a:ext cx="2745149" cy="169419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4771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="" xmlns:a16="http://schemas.microsoft.com/office/drawing/2014/main" id="{4F17CBFB-C07E-4FF3-B4BC-2909680B2A4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966325" cy="6871064"/>
          </a:xfrm>
          <a:custGeom>
            <a:avLst/>
            <a:gdLst>
              <a:gd name="connsiteX0" fmla="*/ 4741817 w 9966325"/>
              <a:gd name="connsiteY0" fmla="*/ 0 h 6871064"/>
              <a:gd name="connsiteX1" fmla="*/ 9966325 w 9966325"/>
              <a:gd name="connsiteY1" fmla="*/ 6871063 h 6871064"/>
              <a:gd name="connsiteX2" fmla="*/ 888274 w 9966325"/>
              <a:gd name="connsiteY2" fmla="*/ 6871064 h 6871064"/>
              <a:gd name="connsiteX3" fmla="*/ 0 w 9966325"/>
              <a:gd name="connsiteY3" fmla="*/ 5830515 h 6871064"/>
              <a:gd name="connsiteX4" fmla="*/ 0 w 9966325"/>
              <a:gd name="connsiteY4" fmla="*/ 13063 h 6871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66325" h="6871064">
                <a:moveTo>
                  <a:pt x="4741817" y="0"/>
                </a:moveTo>
                <a:lnTo>
                  <a:pt x="9966325" y="6871063"/>
                </a:lnTo>
                <a:lnTo>
                  <a:pt x="888274" y="6871064"/>
                </a:lnTo>
                <a:lnTo>
                  <a:pt x="0" y="5830515"/>
                </a:lnTo>
                <a:lnTo>
                  <a:pt x="0" y="13063"/>
                </a:lnTo>
                <a:close/>
              </a:path>
            </a:pathLst>
          </a:custGeom>
          <a:pattFill prst="pct5">
            <a:fgClr>
              <a:schemeClr val="accent3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 dirty="0"/>
          </a:p>
        </p:txBody>
      </p:sp>
      <p:sp>
        <p:nvSpPr>
          <p:cNvPr id="7" name="Right Triangle 6">
            <a:extLst>
              <a:ext uri="{FF2B5EF4-FFF2-40B4-BE49-F238E27FC236}">
                <a16:creationId xmlns="" xmlns:a16="http://schemas.microsoft.com/office/drawing/2014/main" id="{FEC75E50-141F-4DF1-8A74-2554D2838F44}"/>
              </a:ext>
            </a:extLst>
          </p:cNvPr>
          <p:cNvSpPr/>
          <p:nvPr userDrawn="1"/>
        </p:nvSpPr>
        <p:spPr>
          <a:xfrm rot="10800000">
            <a:off x="11540360" y="-31532"/>
            <a:ext cx="683172" cy="693683"/>
          </a:xfrm>
          <a:prstGeom prst="rtTriangle">
            <a:avLst/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4CBD707-CBB3-B646-8B9F-AE5A7878A5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240DC88-DD41-8042-AE13-6F87BE6BBD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3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2652F1E1-8AF2-45B8-A982-F889DC2271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0058400" cy="6858000"/>
          </a:xfrm>
          <a:custGeom>
            <a:avLst/>
            <a:gdLst>
              <a:gd name="connsiteX0" fmla="*/ 957031 w 10058400"/>
              <a:gd name="connsiteY0" fmla="*/ 0 h 6858000"/>
              <a:gd name="connsiteX1" fmla="*/ 10058400 w 10058400"/>
              <a:gd name="connsiteY1" fmla="*/ 0 h 6858000"/>
              <a:gd name="connsiteX2" fmla="*/ 10058400 w 10058400"/>
              <a:gd name="connsiteY2" fmla="*/ 17930 h 6858000"/>
              <a:gd name="connsiteX3" fmla="*/ 3218330 w 10058400"/>
              <a:gd name="connsiteY3" fmla="*/ 6858000 h 6858000"/>
              <a:gd name="connsiteX4" fmla="*/ 0 w 10058400"/>
              <a:gd name="connsiteY4" fmla="*/ 6858000 h 6858000"/>
              <a:gd name="connsiteX5" fmla="*/ 0 w 10058400"/>
              <a:gd name="connsiteY5" fmla="*/ 95703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8400" h="6858000">
                <a:moveTo>
                  <a:pt x="957031" y="0"/>
                </a:moveTo>
                <a:lnTo>
                  <a:pt x="10058400" y="0"/>
                </a:lnTo>
                <a:lnTo>
                  <a:pt x="10058400" y="17930"/>
                </a:lnTo>
                <a:lnTo>
                  <a:pt x="3218330" y="6858000"/>
                </a:lnTo>
                <a:lnTo>
                  <a:pt x="0" y="6858000"/>
                </a:lnTo>
                <a:lnTo>
                  <a:pt x="0" y="95703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783C3BC-40C9-F64C-9C54-C71DCBD139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249A74D-E3D9-0A47-AA06-9B64BC9EB4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91BE0C4F-BFF0-4A84-8F5B-FB34A5C7D703}"/>
              </a:ext>
            </a:extLst>
          </p:cNvPr>
          <p:cNvSpPr/>
          <p:nvPr userDrawn="1"/>
        </p:nvSpPr>
        <p:spPr>
          <a:xfrm rot="18900000">
            <a:off x="6512996" y="-761440"/>
            <a:ext cx="590843" cy="3773020"/>
          </a:xfrm>
          <a:custGeom>
            <a:avLst/>
            <a:gdLst>
              <a:gd name="connsiteX0" fmla="*/ 590843 w 590843"/>
              <a:gd name="connsiteY0" fmla="*/ 590842 h 3773020"/>
              <a:gd name="connsiteX1" fmla="*/ 590843 w 590843"/>
              <a:gd name="connsiteY1" fmla="*/ 3182177 h 3773020"/>
              <a:gd name="connsiteX2" fmla="*/ 0 w 590843"/>
              <a:gd name="connsiteY2" fmla="*/ 3773020 h 3773020"/>
              <a:gd name="connsiteX3" fmla="*/ 0 w 590843"/>
              <a:gd name="connsiteY3" fmla="*/ 0 h 377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843" h="3773020">
                <a:moveTo>
                  <a:pt x="590843" y="590842"/>
                </a:moveTo>
                <a:lnTo>
                  <a:pt x="590843" y="3182177"/>
                </a:lnTo>
                <a:lnTo>
                  <a:pt x="0" y="3773020"/>
                </a:lnTo>
                <a:lnTo>
                  <a:pt x="0" y="0"/>
                </a:lnTo>
                <a:close/>
              </a:path>
            </a:pathLst>
          </a:cu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F1D0D2DD-0AA4-4F52-B655-B73AFA6B09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5334000 w 12192000"/>
              <a:gd name="connsiteY1" fmla="*/ 0 h 6858000"/>
              <a:gd name="connsiteX2" fmla="*/ 12192000 w 12192000"/>
              <a:gd name="connsiteY2" fmla="*/ 6858000 h 6858000"/>
              <a:gd name="connsiteX3" fmla="*/ 6858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34000" y="0"/>
                </a:lnTo>
                <a:lnTo>
                  <a:pt x="12192000" y="6858000"/>
                </a:lnTo>
                <a:lnTo>
                  <a:pt x="685800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Right Triangle 8">
            <a:extLst>
              <a:ext uri="{FF2B5EF4-FFF2-40B4-BE49-F238E27FC236}">
                <a16:creationId xmlns="" xmlns:a16="http://schemas.microsoft.com/office/drawing/2014/main" id="{CC347D6B-C1AB-427E-839C-F5720FA1ED6B}"/>
              </a:ext>
            </a:extLst>
          </p:cNvPr>
          <p:cNvSpPr/>
          <p:nvPr userDrawn="1"/>
        </p:nvSpPr>
        <p:spPr>
          <a:xfrm>
            <a:off x="0" y="0"/>
            <a:ext cx="6858000" cy="6858000"/>
          </a:xfrm>
          <a:prstGeom prst="rtTriangle">
            <a:avLst/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3760759-A1E9-7E49-A5CB-93AE432FA8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E9454AE-234F-C44E-9D28-1D159F8A67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6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7750D9F1-64C5-4EEC-9335-267E44FE785C}"/>
              </a:ext>
            </a:extLst>
          </p:cNvPr>
          <p:cNvSpPr/>
          <p:nvPr userDrawn="1"/>
        </p:nvSpPr>
        <p:spPr>
          <a:xfrm rot="18900000">
            <a:off x="2949109" y="-761095"/>
            <a:ext cx="590843" cy="3773020"/>
          </a:xfrm>
          <a:custGeom>
            <a:avLst/>
            <a:gdLst>
              <a:gd name="connsiteX0" fmla="*/ 590843 w 590843"/>
              <a:gd name="connsiteY0" fmla="*/ 590842 h 3773020"/>
              <a:gd name="connsiteX1" fmla="*/ 590843 w 590843"/>
              <a:gd name="connsiteY1" fmla="*/ 3182177 h 3773020"/>
              <a:gd name="connsiteX2" fmla="*/ 0 w 590843"/>
              <a:gd name="connsiteY2" fmla="*/ 3773020 h 3773020"/>
              <a:gd name="connsiteX3" fmla="*/ 0 w 590843"/>
              <a:gd name="connsiteY3" fmla="*/ 0 h 377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843" h="3773020">
                <a:moveTo>
                  <a:pt x="590843" y="590842"/>
                </a:moveTo>
                <a:lnTo>
                  <a:pt x="590843" y="3182177"/>
                </a:lnTo>
                <a:lnTo>
                  <a:pt x="0" y="3773020"/>
                </a:lnTo>
                <a:lnTo>
                  <a:pt x="0" y="0"/>
                </a:lnTo>
                <a:close/>
              </a:path>
            </a:pathLst>
          </a:cu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AAD6ADF9-B4A8-4D75-8DA3-B653A6C0C9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6083265" cy="6875658"/>
          </a:xfrm>
          <a:custGeom>
            <a:avLst/>
            <a:gdLst>
              <a:gd name="connsiteX0" fmla="*/ 0 w 6083265"/>
              <a:gd name="connsiteY0" fmla="*/ 0 h 6875658"/>
              <a:gd name="connsiteX1" fmla="*/ 1708832 w 6083265"/>
              <a:gd name="connsiteY1" fmla="*/ 0 h 6875658"/>
              <a:gd name="connsiteX2" fmla="*/ 6083265 w 6083265"/>
              <a:gd name="connsiteY2" fmla="*/ 4374433 h 6875658"/>
              <a:gd name="connsiteX3" fmla="*/ 6083257 w 6083265"/>
              <a:gd name="connsiteY3" fmla="*/ 4376975 h 6875658"/>
              <a:gd name="connsiteX4" fmla="*/ 3584574 w 6083265"/>
              <a:gd name="connsiteY4" fmla="*/ 6875658 h 6875658"/>
              <a:gd name="connsiteX5" fmla="*/ 0 w 6083265"/>
              <a:gd name="connsiteY5" fmla="*/ 6858000 h 68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3265" h="6875658">
                <a:moveTo>
                  <a:pt x="0" y="0"/>
                </a:moveTo>
                <a:lnTo>
                  <a:pt x="1708832" y="0"/>
                </a:lnTo>
                <a:lnTo>
                  <a:pt x="6083265" y="4374433"/>
                </a:lnTo>
                <a:lnTo>
                  <a:pt x="6083257" y="4376975"/>
                </a:lnTo>
                <a:lnTo>
                  <a:pt x="3584574" y="6875658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6" name="Right Triangle 5">
            <a:extLst>
              <a:ext uri="{FF2B5EF4-FFF2-40B4-BE49-F238E27FC236}">
                <a16:creationId xmlns="" xmlns:a16="http://schemas.microsoft.com/office/drawing/2014/main" id="{131E1523-4A98-6E43-910A-3D3B7ECA4249}"/>
              </a:ext>
            </a:extLst>
          </p:cNvPr>
          <p:cNvSpPr/>
          <p:nvPr userDrawn="1"/>
        </p:nvSpPr>
        <p:spPr>
          <a:xfrm rot="16200000">
            <a:off x="11115822" y="5781822"/>
            <a:ext cx="1076178" cy="1076178"/>
          </a:xfrm>
          <a:prstGeom prst="rtTriangle">
            <a:avLst/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987C4E-40B4-E840-938A-4628382FA5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0438F8F-F95D-B743-9CFD-74B11317A6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2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2D85F789-0DC9-4BE4-B14E-43E792019020}"/>
              </a:ext>
            </a:extLst>
          </p:cNvPr>
          <p:cNvSpPr/>
          <p:nvPr userDrawn="1"/>
        </p:nvSpPr>
        <p:spPr>
          <a:xfrm rot="13500000">
            <a:off x="2599952" y="4023342"/>
            <a:ext cx="590843" cy="3565745"/>
          </a:xfrm>
          <a:custGeom>
            <a:avLst/>
            <a:gdLst>
              <a:gd name="connsiteX0" fmla="*/ 590843 w 590843"/>
              <a:gd name="connsiteY0" fmla="*/ 3565745 h 3565745"/>
              <a:gd name="connsiteX1" fmla="*/ 0 w 590843"/>
              <a:gd name="connsiteY1" fmla="*/ 2974902 h 3565745"/>
              <a:gd name="connsiteX2" fmla="*/ 0 w 590843"/>
              <a:gd name="connsiteY2" fmla="*/ 590843 h 3565745"/>
              <a:gd name="connsiteX3" fmla="*/ 590843 w 590843"/>
              <a:gd name="connsiteY3" fmla="*/ 0 h 3565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843" h="3565745">
                <a:moveTo>
                  <a:pt x="590843" y="3565745"/>
                </a:moveTo>
                <a:lnTo>
                  <a:pt x="0" y="2974902"/>
                </a:lnTo>
                <a:lnTo>
                  <a:pt x="0" y="590843"/>
                </a:lnTo>
                <a:lnTo>
                  <a:pt x="590843" y="0"/>
                </a:lnTo>
                <a:close/>
              </a:path>
            </a:pathLst>
          </a:cu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F96B614D-B17B-4188-AFAA-33AC252AD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6065971" cy="6858000"/>
          </a:xfrm>
          <a:custGeom>
            <a:avLst/>
            <a:gdLst>
              <a:gd name="connsiteX0" fmla="*/ 0 w 6065971"/>
              <a:gd name="connsiteY0" fmla="*/ 0 h 6858000"/>
              <a:gd name="connsiteX1" fmla="*/ 3818523 w 6065971"/>
              <a:gd name="connsiteY1" fmla="*/ 0 h 6858000"/>
              <a:gd name="connsiteX2" fmla="*/ 6065971 w 6065971"/>
              <a:gd name="connsiteY2" fmla="*/ 2247448 h 6858000"/>
              <a:gd name="connsiteX3" fmla="*/ 1455419 w 6065971"/>
              <a:gd name="connsiteY3" fmla="*/ 6858000 h 6858000"/>
              <a:gd name="connsiteX4" fmla="*/ 0 w 6065971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65971" h="6858000">
                <a:moveTo>
                  <a:pt x="0" y="0"/>
                </a:moveTo>
                <a:lnTo>
                  <a:pt x="3818523" y="0"/>
                </a:lnTo>
                <a:lnTo>
                  <a:pt x="6065971" y="2247448"/>
                </a:lnTo>
                <a:lnTo>
                  <a:pt x="1455419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9" name="Right Triangle 18">
            <a:extLst>
              <a:ext uri="{FF2B5EF4-FFF2-40B4-BE49-F238E27FC236}">
                <a16:creationId xmlns="" xmlns:a16="http://schemas.microsoft.com/office/drawing/2014/main" id="{9F533654-4F46-4390-8794-43376667AAC5}"/>
              </a:ext>
            </a:extLst>
          </p:cNvPr>
          <p:cNvSpPr/>
          <p:nvPr userDrawn="1"/>
        </p:nvSpPr>
        <p:spPr>
          <a:xfrm rot="16200000">
            <a:off x="11115822" y="5781822"/>
            <a:ext cx="1076178" cy="1076178"/>
          </a:xfrm>
          <a:prstGeom prst="rtTriangle">
            <a:avLst/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8DF8D87-0F7E-6846-BF6B-7A3E31C09B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957" y="274130"/>
            <a:ext cx="814409" cy="3564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EC6696A-800B-D843-A322-AD3DE15F99D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636" y="112026"/>
            <a:ext cx="1433880" cy="54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1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20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theme" Target="../theme/theme3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FE43047-786C-4354-8C79-CE68639FA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F83FD37-F483-40CE-A5E0-97D725F44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D7E8EDB-C4DB-4EEA-8520-F999328BC6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AB540-3375-4140-9F86-A9F4A380A75B}" type="datetimeFigureOut">
              <a:rPr lang="en-ID" smtClean="0"/>
              <a:t>2/24/22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F59E376-24DB-40B5-ABFD-7E4B041C50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0727C62-4710-418D-8A7B-8D303211FC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4B467-E44D-4130-8231-414714C99FF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0642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3" r:id="rId12"/>
    <p:sldLayoutId id="2147483704" r:id="rId13"/>
    <p:sldLayoutId id="2147483706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CBD28C9A-8BEA-4647-8D35-B27811C04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FE14D12-221E-4828-8C29-6E6459EFB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FB0D3CF-367E-4677-8E8F-2451F531E0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95205-0380-432C-B04C-7228213C529C}" type="datetimeFigureOut">
              <a:rPr lang="en-ID" smtClean="0"/>
              <a:t>2/24/22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A1B616-5CBD-4C94-AD27-26C8EE45BD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AF5420-9214-4578-B658-BB6E7DE82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00D80-BF1E-4483-A55E-A3ECEE35E43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705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87" r:id="rId9"/>
    <p:sldLayoutId id="2147483690" r:id="rId10"/>
    <p:sldLayoutId id="2147483698" r:id="rId11"/>
    <p:sldLayoutId id="2147483699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6786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4" r:id="rId2"/>
    <p:sldLayoutId id="2147483682" r:id="rId3"/>
    <p:sldLayoutId id="2147483683" r:id="rId4"/>
    <p:sldLayoutId id="2147483684" r:id="rId5"/>
    <p:sldLayoutId id="2147483685" r:id="rId6"/>
    <p:sldLayoutId id="2147483686" r:id="rId7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2.xml"/><Relationship Id="rId2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4" Type="http://schemas.openxmlformats.org/officeDocument/2006/relationships/image" Target="../media/image40.tiff"/><Relationship Id="rId5" Type="http://schemas.openxmlformats.org/officeDocument/2006/relationships/image" Target="../media/image41.tiff"/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38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42.tiff"/><Relationship Id="rId3" Type="http://schemas.openxmlformats.org/officeDocument/2006/relationships/image" Target="../media/image43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44.tiff"/><Relationship Id="rId3" Type="http://schemas.openxmlformats.org/officeDocument/2006/relationships/image" Target="../media/image45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6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8.png"/><Relationship Id="rId3" Type="http://schemas.openxmlformats.org/officeDocument/2006/relationships/image" Target="../media/image49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5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55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6" Type="http://schemas.openxmlformats.org/officeDocument/2006/relationships/image" Target="../media/image6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2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(3a)%20Ex.%20penghitungan%20penilaian.docx" TargetMode="External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6" Type="http://schemas.openxmlformats.org/officeDocument/2006/relationships/image" Target="../media/image6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diagramData" Target="../diagrams/data2.xml"/><Relationship Id="rId5" Type="http://schemas.openxmlformats.org/officeDocument/2006/relationships/diagramLayout" Target="../diagrams/layout2.xml"/><Relationship Id="rId6" Type="http://schemas.openxmlformats.org/officeDocument/2006/relationships/diagramQuickStyle" Target="../diagrams/quickStyle2.xml"/><Relationship Id="rId7" Type="http://schemas.openxmlformats.org/officeDocument/2006/relationships/diagramColors" Target="../diagrams/colors2.xml"/><Relationship Id="rId8" Type="http://schemas.microsoft.com/office/2007/relationships/diagramDrawing" Target="../diagrams/drawing2.xml"/><Relationship Id="rId9" Type="http://schemas.openxmlformats.org/officeDocument/2006/relationships/image" Target="../media/image61.png"/><Relationship Id="rId10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33.xml"/><Relationship Id="rId2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4" Type="http://schemas.openxmlformats.org/officeDocument/2006/relationships/image" Target="../media/image77.jpg"/><Relationship Id="rId5" Type="http://schemas.openxmlformats.org/officeDocument/2006/relationships/image" Target="../media/image78.jpg"/><Relationship Id="rId6" Type="http://schemas.openxmlformats.org/officeDocument/2006/relationships/image" Target="../media/image79.jpg"/><Relationship Id="rId7" Type="http://schemas.openxmlformats.org/officeDocument/2006/relationships/image" Target="../media/image80.jpeg"/><Relationship Id="rId8" Type="http://schemas.openxmlformats.org/officeDocument/2006/relationships/image" Target="../media/image61.png"/><Relationship Id="rId9" Type="http://schemas.openxmlformats.org/officeDocument/2006/relationships/image" Target="../media/image62.png"/><Relationship Id="rId10" Type="http://schemas.openxmlformats.org/officeDocument/2006/relationships/image" Target="../media/image63.png"/><Relationship Id="rId11" Type="http://schemas.openxmlformats.org/officeDocument/2006/relationships/image" Target="../media/image64.png"/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75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1.xml"/><Relationship Id="rId2" Type="http://schemas.openxmlformats.org/officeDocument/2006/relationships/diagramData" Target="../diagrams/data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6" Type="http://schemas.openxmlformats.org/officeDocument/2006/relationships/image" Target="../media/image64.png"/><Relationship Id="rId1" Type="http://schemas.openxmlformats.org/officeDocument/2006/relationships/slideLayout" Target="../slideLayouts/slideLayout24.xml"/><Relationship Id="rId2" Type="http://schemas.openxmlformats.org/officeDocument/2006/relationships/slide" Target="slide5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4" Type="http://schemas.openxmlformats.org/officeDocument/2006/relationships/image" Target="../media/image25.png"/><Relationship Id="rId15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16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205BFC8-98D4-4EB1-B4DB-58E4D612D0CF}"/>
              </a:ext>
            </a:extLst>
          </p:cNvPr>
          <p:cNvSpPr txBox="1"/>
          <p:nvPr/>
        </p:nvSpPr>
        <p:spPr>
          <a:xfrm>
            <a:off x="490949" y="3477783"/>
            <a:ext cx="4578626" cy="671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lvl="0">
              <a:spcBef>
                <a:spcPts val="105"/>
              </a:spcBef>
            </a:pP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Elly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Fatimah</a:t>
            </a:r>
          </a:p>
          <a:p>
            <a:pPr marL="12700" lvl="0">
              <a:spcBef>
                <a:spcPts val="105"/>
              </a:spcBef>
            </a:pP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Kepala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Pusat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Kajian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Manajemen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Aparatur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Sipil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Negara</a:t>
            </a:r>
          </a:p>
          <a:p>
            <a:pPr marL="12700" lvl="0">
              <a:spcBef>
                <a:spcPts val="105"/>
              </a:spcBef>
            </a:pP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Lembaga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en-US" sz="1200" b="1" spc="-1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Administrasi</a:t>
            </a:r>
            <a:r>
              <a:rPr lang="en-US" sz="1200" b="1" spc="-1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Negara</a:t>
            </a:r>
            <a:endParaRPr lang="en-US" sz="1200" b="1" spc="-10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8E82B10-8A3E-2A4D-B390-B02FFA8B86CE}"/>
              </a:ext>
            </a:extLst>
          </p:cNvPr>
          <p:cNvSpPr txBox="1"/>
          <p:nvPr/>
        </p:nvSpPr>
        <p:spPr>
          <a:xfrm>
            <a:off x="398585" y="504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3AA9B20E-58DE-7C41-9CD9-6901433C79DD}"/>
              </a:ext>
            </a:extLst>
          </p:cNvPr>
          <p:cNvSpPr txBox="1"/>
          <p:nvPr/>
        </p:nvSpPr>
        <p:spPr>
          <a:xfrm>
            <a:off x="12700" y="-685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2956672-EBB6-2E46-B17A-0F7D5897796F}"/>
              </a:ext>
            </a:extLst>
          </p:cNvPr>
          <p:cNvSpPr txBox="1"/>
          <p:nvPr/>
        </p:nvSpPr>
        <p:spPr>
          <a:xfrm>
            <a:off x="197430" y="1371416"/>
            <a:ext cx="739912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Kebijakan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Pembinaan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,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Penilaian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Angka</a:t>
            </a:r>
            <a:r>
              <a:rPr lang="en-ID" sz="2700" b="1" dirty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Kredit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dan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Pembentukan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Tim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Penilai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Instansi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</a:p>
          <a:p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Jabatan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Fungsional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Analis</a:t>
            </a:r>
            <a:r>
              <a:rPr lang="en-ID" sz="27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27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Kebijakan</a:t>
            </a:r>
            <a:endParaRPr lang="en-ID" sz="2700" b="1" dirty="0">
              <a:solidFill>
                <a:srgbClr val="96212C"/>
              </a:solidFill>
              <a:latin typeface="Bebas Neue" panose="020B0606020202050201" pitchFamily="34" charset="77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F7F907C5-3104-0448-A218-22077E195EA3}"/>
              </a:ext>
            </a:extLst>
          </p:cNvPr>
          <p:cNvSpPr/>
          <p:nvPr/>
        </p:nvSpPr>
        <p:spPr>
          <a:xfrm>
            <a:off x="583316" y="3326142"/>
            <a:ext cx="612000" cy="36000"/>
          </a:xfrm>
          <a:prstGeom prst="rect">
            <a:avLst/>
          </a:prstGeom>
          <a:solidFill>
            <a:srgbClr val="962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92F53C95-C92B-3E41-8748-E24CE70808A5}"/>
              </a:ext>
            </a:extLst>
          </p:cNvPr>
          <p:cNvSpPr txBox="1"/>
          <p:nvPr/>
        </p:nvSpPr>
        <p:spPr>
          <a:xfrm>
            <a:off x="1655379" y="5202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01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489401" y="297841"/>
            <a:ext cx="6336971" cy="7111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smtClean="0"/>
              <a:t>JF ANALIS KEBIJAKAN</a:t>
            </a:r>
            <a:endParaRPr lang="en-US" sz="4000" dirty="0"/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840206" y="1695171"/>
            <a:ext cx="2925127" cy="32563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en-US" sz="2000" b="1" dirty="0" err="1" smtClean="0">
                <a:latin typeface="+mj-lt"/>
              </a:rPr>
              <a:t>PermenPAN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dan</a:t>
            </a:r>
            <a:r>
              <a:rPr lang="en-US" sz="2000" b="1" dirty="0" smtClean="0">
                <a:latin typeface="+mj-lt"/>
              </a:rPr>
              <a:t> RB 45 </a:t>
            </a:r>
            <a:r>
              <a:rPr lang="en-US" sz="2000" b="1" dirty="0" err="1" smtClean="0">
                <a:latin typeface="+mj-lt"/>
              </a:rPr>
              <a:t>Tahun</a:t>
            </a:r>
            <a:r>
              <a:rPr lang="en-US" sz="2000" b="1" dirty="0" smtClean="0">
                <a:latin typeface="+mj-lt"/>
              </a:rPr>
              <a:t> 2013 yang </a:t>
            </a:r>
            <a:r>
              <a:rPr lang="en-US" sz="2000" b="1" dirty="0" err="1" smtClean="0">
                <a:latin typeface="+mj-lt"/>
              </a:rPr>
              <a:t>mengatur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tentang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Jabatan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Fungsional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Analis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Kebijakan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dan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Angka</a:t>
            </a:r>
            <a:r>
              <a:rPr lang="en-US" sz="2000" b="1" dirty="0" smtClean="0">
                <a:latin typeface="+mj-lt"/>
              </a:rPr>
              <a:t> </a:t>
            </a:r>
            <a:r>
              <a:rPr lang="en-US" sz="2000" b="1" dirty="0" err="1" smtClean="0">
                <a:latin typeface="+mj-lt"/>
              </a:rPr>
              <a:t>Kreditnya</a:t>
            </a:r>
            <a:endParaRPr lang="en-US" sz="2000" b="1" dirty="0" smtClean="0">
              <a:latin typeface="+mj-lt"/>
            </a:endParaRPr>
          </a:p>
          <a:p>
            <a:pPr algn="ctr"/>
            <a:endParaRPr lang="en-US" sz="2000" b="1" dirty="0" smtClean="0">
              <a:latin typeface="+mj-lt"/>
            </a:endParaRPr>
          </a:p>
          <a:p>
            <a:pPr algn="ctr"/>
            <a:endParaRPr lang="en-US" sz="2000" b="1" dirty="0" smtClean="0">
              <a:latin typeface="+mj-lt"/>
            </a:endParaRPr>
          </a:p>
          <a:p>
            <a:pPr algn="ctr"/>
            <a:endParaRPr lang="en-US" sz="2000" b="1" dirty="0" smtClean="0">
              <a:latin typeface="+mj-lt"/>
            </a:endParaRPr>
          </a:p>
          <a:p>
            <a:r>
              <a:rPr lang="en-US" sz="1400" b="1" dirty="0" err="1" smtClean="0">
                <a:latin typeface="+mj-lt"/>
              </a:rPr>
              <a:t>Catatan</a:t>
            </a:r>
            <a:r>
              <a:rPr lang="en-US" sz="1400" b="1" dirty="0" smtClean="0">
                <a:latin typeface="+mj-lt"/>
              </a:rPr>
              <a:t>: </a:t>
            </a:r>
            <a:r>
              <a:rPr lang="en-US" sz="1400" b="1" dirty="0" err="1" smtClean="0">
                <a:latin typeface="+mj-lt"/>
              </a:rPr>
              <a:t>dalam</a:t>
            </a:r>
            <a:r>
              <a:rPr lang="en-US" sz="1400" b="1" dirty="0" smtClean="0">
                <a:latin typeface="+mj-lt"/>
              </a:rPr>
              <a:t> proses </a:t>
            </a:r>
            <a:r>
              <a:rPr lang="en-US" sz="1400" b="1" dirty="0" err="1" smtClean="0">
                <a:latin typeface="+mj-lt"/>
              </a:rPr>
              <a:t>revisi</a:t>
            </a:r>
            <a:endParaRPr lang="en-US" sz="1400" b="1" dirty="0">
              <a:latin typeface="+mj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01736" y="1819905"/>
            <a:ext cx="7270818" cy="3113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6BCC9"/>
              </a:buClr>
              <a:buSzPts val="2000"/>
              <a:buFont typeface="Lato Light"/>
              <a:buChar char="○"/>
              <a:defRPr sz="24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6BCC9"/>
              </a:buClr>
              <a:buSzPts val="2000"/>
              <a:buFont typeface="Lato Light"/>
              <a:buChar char="◦"/>
              <a:defRPr sz="21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6BCC9"/>
              </a:buClr>
              <a:buSzPts val="2000"/>
              <a:buFont typeface="Lato Light"/>
              <a:buChar char="◦"/>
              <a:defRPr sz="18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6BCC9"/>
              </a:buClr>
              <a:buSzPts val="2000"/>
              <a:buFont typeface="Lato Light"/>
              <a:buChar char="◦"/>
              <a:defRPr sz="15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6BCC9"/>
              </a:buClr>
              <a:buSzPts val="2000"/>
              <a:buFont typeface="Lato Light"/>
              <a:buChar char="◦"/>
              <a:defRPr sz="15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6BCC9"/>
              </a:buClr>
              <a:buSzPts val="2000"/>
              <a:buFont typeface="Lato Light"/>
              <a:buChar char="◦"/>
              <a:defRPr sz="15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6BCC9"/>
              </a:buClr>
              <a:buSzPts val="2000"/>
              <a:buFont typeface="Lato Light"/>
              <a:buChar char="◦"/>
              <a:defRPr sz="15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6BCC9"/>
              </a:buClr>
              <a:buSzPts val="2000"/>
              <a:buFont typeface="Lato Light"/>
              <a:buChar char="◦"/>
              <a:defRPr sz="15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A6BCC9"/>
              </a:buClr>
              <a:buSzPts val="2000"/>
              <a:buFont typeface="Lato Light"/>
              <a:buChar char="◦"/>
              <a:defRPr sz="1500" b="0" i="0" u="none" strike="noStrike" cap="none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385214" indent="-385214">
              <a:buFont typeface="Arial" panose="020B0604020202020204" pitchFamily="34" charset="0"/>
              <a:buChar char="•"/>
            </a:pP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Melaksanakan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kajian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analisis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mencapai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tujuan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tertentu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menyelesaikan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masalah-masalah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publik</a:t>
            </a:r>
            <a:endParaRPr lang="en-US" sz="1867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5214" indent="-385214">
              <a:buFont typeface="Arial" panose="020B0604020202020204" pitchFamily="34" charset="0"/>
              <a:buChar char="•"/>
            </a:pP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Berkedudukan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sebagai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keahlian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merupakan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karier</a:t>
            </a:r>
            <a:endParaRPr lang="en-US" sz="1867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5214" indent="-385214">
              <a:buFont typeface="Arial" panose="020B0604020202020204" pitchFamily="34" charset="0"/>
              <a:buChar char="•"/>
            </a:pP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Prinsip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integritas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profesionalisme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akuntabilitas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efektif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867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efisien</a:t>
            </a:r>
            <a:endParaRPr lang="en-US" sz="1867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5214" indent="-385214">
              <a:buFont typeface="Arial" panose="020B0604020202020204" pitchFamily="34" charset="0"/>
              <a:buChar char="•"/>
            </a:pPr>
            <a:r>
              <a:rPr lang="en-US" sz="1867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Rumpun</a:t>
            </a:r>
            <a:r>
              <a:rPr lang="en-US" sz="1867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7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Manajemen</a:t>
            </a:r>
            <a:endParaRPr lang="en-US" sz="1867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29393AF-6DCA-40FD-9ECC-A29E6055D278}"/>
              </a:ext>
            </a:extLst>
          </p:cNvPr>
          <p:cNvGrpSpPr/>
          <p:nvPr/>
        </p:nvGrpSpPr>
        <p:grpSpPr>
          <a:xfrm>
            <a:off x="3744491" y="4805209"/>
            <a:ext cx="6583676" cy="144112"/>
            <a:chOff x="782106" y="1559164"/>
            <a:chExt cx="6583676" cy="14411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A112FB8F-857D-4CF6-980F-D1E0E45687BA}"/>
                </a:ext>
              </a:extLst>
            </p:cNvPr>
            <p:cNvSpPr/>
            <p:nvPr/>
          </p:nvSpPr>
          <p:spPr>
            <a:xfrm>
              <a:off x="2976664" y="1559164"/>
              <a:ext cx="2194560" cy="144064"/>
            </a:xfrm>
            <a:prstGeom prst="rect">
              <a:avLst/>
            </a:prstGeom>
            <a:solidFill>
              <a:srgbClr val="F39C12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 pitchFamily="34" charset="0"/>
                <a:cs typeface="Helvetica Neue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06878571-F7AD-4361-904F-CEFA02566EB7}"/>
                </a:ext>
              </a:extLst>
            </p:cNvPr>
            <p:cNvSpPr/>
            <p:nvPr/>
          </p:nvSpPr>
          <p:spPr>
            <a:xfrm>
              <a:off x="5171222" y="1559164"/>
              <a:ext cx="2194560" cy="144064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 pitchFamily="34" charset="0"/>
                <a:cs typeface="Helvetica Neue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1D979B6-AB54-40EA-8F64-6175AEA53C1E}"/>
                </a:ext>
              </a:extLst>
            </p:cNvPr>
            <p:cNvSpPr/>
            <p:nvPr/>
          </p:nvSpPr>
          <p:spPr>
            <a:xfrm>
              <a:off x="782106" y="1559212"/>
              <a:ext cx="2194560" cy="144064"/>
            </a:xfrm>
            <a:prstGeom prst="rect">
              <a:avLst/>
            </a:prstGeom>
            <a:solidFill>
              <a:srgbClr val="2980B9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 pitchFamily="34" charset="0"/>
                <a:cs typeface="Helvetica Neue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E29393AF-6DCA-40FD-9ECC-A29E6055D278}"/>
              </a:ext>
            </a:extLst>
          </p:cNvPr>
          <p:cNvGrpSpPr/>
          <p:nvPr/>
        </p:nvGrpSpPr>
        <p:grpSpPr>
          <a:xfrm>
            <a:off x="3768402" y="1690524"/>
            <a:ext cx="6583676" cy="144112"/>
            <a:chOff x="782106" y="1559164"/>
            <a:chExt cx="6583676" cy="14411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A112FB8F-857D-4CF6-980F-D1E0E45687BA}"/>
                </a:ext>
              </a:extLst>
            </p:cNvPr>
            <p:cNvSpPr/>
            <p:nvPr/>
          </p:nvSpPr>
          <p:spPr>
            <a:xfrm>
              <a:off x="2976664" y="1559164"/>
              <a:ext cx="2194560" cy="144064"/>
            </a:xfrm>
            <a:prstGeom prst="rect">
              <a:avLst/>
            </a:prstGeom>
            <a:solidFill>
              <a:srgbClr val="F39C12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 pitchFamily="34" charset="0"/>
                <a:cs typeface="Helvetica Neue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06878571-F7AD-4361-904F-CEFA02566EB7}"/>
                </a:ext>
              </a:extLst>
            </p:cNvPr>
            <p:cNvSpPr/>
            <p:nvPr/>
          </p:nvSpPr>
          <p:spPr>
            <a:xfrm>
              <a:off x="5171222" y="1559164"/>
              <a:ext cx="2194560" cy="144064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 pitchFamily="34" charset="0"/>
                <a:cs typeface="Helvetica Neue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61D979B6-AB54-40EA-8F64-6175AEA53C1E}"/>
                </a:ext>
              </a:extLst>
            </p:cNvPr>
            <p:cNvSpPr/>
            <p:nvPr/>
          </p:nvSpPr>
          <p:spPr>
            <a:xfrm>
              <a:off x="782106" y="1559212"/>
              <a:ext cx="2194560" cy="14406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 pitchFamily="34" charset="0"/>
                <a:cs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518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6"/>
          <p:cNvSpPr/>
          <p:nvPr/>
        </p:nvSpPr>
        <p:spPr>
          <a:xfrm>
            <a:off x="2755492" y="1463041"/>
            <a:ext cx="8793704" cy="4754880"/>
          </a:xfrm>
          <a:prstGeom prst="roundRect">
            <a:avLst>
              <a:gd name="adj" fmla="val 1431"/>
            </a:avLst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Menyediakan informasi terkait perumusan masalah kebijakan 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Merumuskan isu-isu kebijakan ke dalam rumusan masalah kebijakan;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Melaksanakan </a:t>
            </a:r>
            <a:r>
              <a:rPr lang="en-US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p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emantauan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dan evaluasi implementasi kebijakan;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Menyusun naskah akademis;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Menyediakan rekomendasi kebijakan;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Melakukan Fokus Group Diskusi kepada pejabat publik dan 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pema</a:t>
            </a:r>
            <a:r>
              <a:rPr lang="en-US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n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gku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kepentingan terkait dengan isu, masalah atau </a:t>
            </a:r>
            <a:r>
              <a:rPr lang="en-US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rekomendasi</a:t>
            </a:r>
            <a:r>
              <a:rPr lang="en-US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kebijakan;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Melakukan uji publik rancangan rekomendasi kebijakan;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Melakukan 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kerjasama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dan konsultasi dengan pejabat publik dan pemangku kepentingan 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en-US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nyelenggarakan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konsultasi, dialog dan diskusi  dengan para pemangku kepentingan</a:t>
            </a:r>
            <a:r>
              <a:rPr lang="en-US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untuk memperoleh tanggapan terhadap usulan rancangan kebijakan dan</a:t>
            </a:r>
            <a:r>
              <a:rPr lang="en-US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rekomendasi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kebijakan;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Melakukan advokasi kebijakan;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Melakukan 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diseminasi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kebijakan;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Menyampaikan gagasan kebijakan kepada pemangku kepentingan;</a:t>
            </a:r>
          </a:p>
          <a:p>
            <a:pPr defTabSz="1219048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Membuat tulisan dalam bentuk 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monograf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, buku referensi, artikel dalam</a:t>
            </a:r>
            <a:r>
              <a:rPr lang="en-US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jurnal 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dipubl</a:t>
            </a:r>
            <a:r>
              <a:rPr lang="en-US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i</a:t>
            </a:r>
            <a:r>
              <a:rPr lang="id-ID" altLang="id-ID" dirty="0" err="1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kasikan</a:t>
            </a:r>
            <a:r>
              <a:rPr lang="id-ID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, dipresentasikan. </a:t>
            </a:r>
            <a:r>
              <a:rPr lang="en-US" altLang="id-ID" dirty="0">
                <a:solidFill>
                  <a:srgbClr val="000000"/>
                </a:solidFill>
                <a:ea typeface="Kozuka Gothic Pro R" panose="020B0400000000000000" pitchFamily="34" charset="-12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42152" y="471440"/>
            <a:ext cx="6354500" cy="707886"/>
          </a:xfrm>
          <a:prstGeom prst="rect">
            <a:avLst/>
          </a:prstGeom>
          <a:solidFill>
            <a:srgbClr val="FFC000"/>
          </a:solidFill>
        </p:spPr>
        <p:txBody>
          <a:bodyPr wrap="square" lIns="48000" rIns="48000" rtlCol="0">
            <a:spAutoFit/>
          </a:bodyPr>
          <a:lstStyle/>
          <a:p>
            <a:pPr lvl="0" algn="ctr"/>
            <a:r>
              <a:rPr lang="id-ID" sz="2000" b="1" dirty="0">
                <a:solidFill>
                  <a:srgbClr val="19252F">
                    <a:lumMod val="90000"/>
                    <a:lumOff val="10000"/>
                  </a:srgbClr>
                </a:solidFill>
                <a:latin typeface="+mj-lt"/>
                <a:ea typeface="Kozuka Gothic Pro M" panose="020B0700000000000000" pitchFamily="34" charset="-128"/>
                <a:cs typeface="Lato" panose="020F0502020204030203" pitchFamily="34" charset="0"/>
              </a:rPr>
              <a:t>Butir Kegiatan dalam Permen</a:t>
            </a:r>
            <a:r>
              <a:rPr lang="en-US" sz="2000" b="1" dirty="0">
                <a:solidFill>
                  <a:srgbClr val="19252F">
                    <a:lumMod val="90000"/>
                    <a:lumOff val="10000"/>
                  </a:srgbClr>
                </a:solidFill>
                <a:latin typeface="+mj-lt"/>
                <a:ea typeface="Kozuka Gothic Pro M" panose="020B0700000000000000" pitchFamily="34" charset="-128"/>
                <a:cs typeface="Lato" panose="020F0502020204030203" pitchFamily="34" charset="0"/>
              </a:rPr>
              <a:t>PAN </a:t>
            </a:r>
            <a:r>
              <a:rPr lang="en-US" sz="2000" b="1" dirty="0" err="1">
                <a:solidFill>
                  <a:srgbClr val="19252F">
                    <a:lumMod val="90000"/>
                    <a:lumOff val="10000"/>
                  </a:srgbClr>
                </a:solidFill>
                <a:latin typeface="+mj-lt"/>
                <a:ea typeface="Kozuka Gothic Pro M" panose="020B0700000000000000" pitchFamily="34" charset="-128"/>
                <a:cs typeface="Lato" panose="020F0502020204030203" pitchFamily="34" charset="0"/>
              </a:rPr>
              <a:t>dan</a:t>
            </a:r>
            <a:r>
              <a:rPr lang="en-US" sz="2000" b="1" dirty="0">
                <a:solidFill>
                  <a:srgbClr val="19252F">
                    <a:lumMod val="90000"/>
                    <a:lumOff val="10000"/>
                  </a:srgbClr>
                </a:solidFill>
                <a:latin typeface="+mj-lt"/>
                <a:ea typeface="Kozuka Gothic Pro M" panose="020B0700000000000000" pitchFamily="34" charset="-128"/>
                <a:cs typeface="Lato" panose="020F0502020204030203" pitchFamily="34" charset="0"/>
              </a:rPr>
              <a:t> RB</a:t>
            </a:r>
            <a:r>
              <a:rPr lang="id-ID" sz="2000" b="1" dirty="0">
                <a:solidFill>
                  <a:srgbClr val="19252F">
                    <a:lumMod val="90000"/>
                    <a:lumOff val="10000"/>
                  </a:srgbClr>
                </a:solidFill>
                <a:latin typeface="+mj-lt"/>
                <a:ea typeface="Kozuka Gothic Pro M" panose="020B0700000000000000" pitchFamily="34" charset="-128"/>
                <a:cs typeface="Lato" panose="020F0502020204030203" pitchFamily="34" charset="0"/>
              </a:rPr>
              <a:t> 45 Tahun 2013 </a:t>
            </a:r>
            <a:endParaRPr lang="id-ID" sz="2000" b="1" dirty="0" smtClean="0">
              <a:solidFill>
                <a:srgbClr val="19252F">
                  <a:lumMod val="90000"/>
                  <a:lumOff val="10000"/>
                </a:srgbClr>
              </a:solidFill>
              <a:latin typeface="+mj-lt"/>
              <a:ea typeface="Kozuka Gothic Pro M" panose="020B0700000000000000" pitchFamily="34" charset="-128"/>
              <a:cs typeface="Lato" panose="020F0502020204030203" pitchFamily="34" charset="0"/>
            </a:endParaRPr>
          </a:p>
          <a:p>
            <a:pPr lvl="0" algn="ctr"/>
            <a:r>
              <a:rPr lang="id-ID" sz="2000" b="1" dirty="0" smtClean="0">
                <a:solidFill>
                  <a:srgbClr val="19252F">
                    <a:lumMod val="90000"/>
                    <a:lumOff val="10000"/>
                  </a:srgbClr>
                </a:solidFill>
                <a:latin typeface="+mj-lt"/>
                <a:ea typeface="Kozuka Gothic Pro M" panose="020B0700000000000000" pitchFamily="34" charset="-128"/>
                <a:cs typeface="Lato" panose="020F0502020204030203" pitchFamily="34" charset="0"/>
              </a:rPr>
              <a:t>tentang </a:t>
            </a:r>
            <a:r>
              <a:rPr lang="id-ID" sz="2000" b="1" dirty="0">
                <a:solidFill>
                  <a:srgbClr val="19252F">
                    <a:lumMod val="90000"/>
                    <a:lumOff val="10000"/>
                  </a:srgbClr>
                </a:solidFill>
                <a:latin typeface="+mj-lt"/>
                <a:ea typeface="Kozuka Gothic Pro M" panose="020B0700000000000000" pitchFamily="34" charset="-128"/>
                <a:cs typeface="Lato" panose="020F0502020204030203" pitchFamily="34" charset="0"/>
              </a:rPr>
              <a:t>JFAK dan Angka Kreditnya</a:t>
            </a:r>
            <a:endParaRPr lang="en-AU" sz="2000" b="1" dirty="0">
              <a:solidFill>
                <a:srgbClr val="19252F">
                  <a:lumMod val="90000"/>
                  <a:lumOff val="10000"/>
                </a:srgbClr>
              </a:solidFill>
              <a:latin typeface="+mj-lt"/>
              <a:ea typeface="Kozuka Gothic Pro M" panose="020B0700000000000000" pitchFamily="34" charset="-128"/>
              <a:cs typeface="Lato" panose="020F0502020204030203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47472" y="1828800"/>
            <a:ext cx="2395728" cy="230428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</a:rPr>
              <a:t>T</a:t>
            </a:r>
            <a:r>
              <a:rPr lang="id-ID" b="1" dirty="0" err="1">
                <a:solidFill>
                  <a:srgbClr val="002060"/>
                </a:solidFill>
              </a:rPr>
              <a:t>ugas</a:t>
            </a:r>
            <a:r>
              <a:rPr lang="id-ID" b="1" dirty="0">
                <a:solidFill>
                  <a:srgbClr val="002060"/>
                </a:solidFill>
              </a:rPr>
              <a:t> </a:t>
            </a:r>
            <a:r>
              <a:rPr lang="en-US" b="1" dirty="0">
                <a:solidFill>
                  <a:srgbClr val="002060"/>
                </a:solidFill>
              </a:rPr>
              <a:t>A</a:t>
            </a:r>
            <a:r>
              <a:rPr lang="id-ID" b="1" dirty="0" err="1">
                <a:solidFill>
                  <a:srgbClr val="002060"/>
                </a:solidFill>
              </a:rPr>
              <a:t>nalis</a:t>
            </a:r>
            <a:r>
              <a:rPr lang="id-ID" b="1" dirty="0">
                <a:solidFill>
                  <a:srgbClr val="002060"/>
                </a:solidFill>
              </a:rPr>
              <a:t> </a:t>
            </a:r>
            <a:r>
              <a:rPr lang="en-US" b="1" dirty="0">
                <a:solidFill>
                  <a:srgbClr val="002060"/>
                </a:solidFill>
              </a:rPr>
              <a:t>K</a:t>
            </a:r>
            <a:r>
              <a:rPr lang="id-ID" b="1" dirty="0" err="1">
                <a:solidFill>
                  <a:srgbClr val="002060"/>
                </a:solidFill>
              </a:rPr>
              <a:t>ebijakan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1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9"/>
          <p:cNvSpPr txBox="1">
            <a:spLocks/>
          </p:cNvSpPr>
          <p:nvPr/>
        </p:nvSpPr>
        <p:spPr>
          <a:xfrm>
            <a:off x="2367019" y="311335"/>
            <a:ext cx="5880870" cy="6769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3600" b="1" smtClean="0">
                <a:latin typeface="Tw Cen MT Condensed" panose="020B0606020104020203" pitchFamily="34" charset="0"/>
              </a:rPr>
              <a:t>HASIL KERJA ANALIS KEBIJAKAN</a:t>
            </a:r>
            <a:endParaRPr lang="id-ID" sz="3600" b="1" dirty="0">
              <a:latin typeface="Tw Cen MT Condensed" panose="020B0606020104020203" pitchFamily="34" charset="0"/>
            </a:endParaRPr>
          </a:p>
        </p:txBody>
      </p:sp>
      <p:sp>
        <p:nvSpPr>
          <p:cNvPr id="3" name="Round Same Side Corner Rectangle 20"/>
          <p:cNvSpPr/>
          <p:nvPr/>
        </p:nvSpPr>
        <p:spPr>
          <a:xfrm>
            <a:off x="615312" y="910117"/>
            <a:ext cx="7508625" cy="5257467"/>
          </a:xfrm>
          <a:prstGeom prst="round2SameRect">
            <a:avLst>
              <a:gd name="adj1" fmla="val 2865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914286">
              <a:defRPr/>
            </a:pPr>
            <a:endParaRPr lang="en-US" sz="1051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5311" y="1247254"/>
            <a:ext cx="3844179" cy="435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 defTabSz="914286">
              <a:buFont typeface="+mj-lt"/>
              <a:buAutoNum type="arabicPeriod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Naskah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Akademik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 RUU, RPP,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RPPres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,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RPMen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,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Raperda</a:t>
            </a:r>
            <a:endParaRPr lang="id-ID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  <a:sym typeface="Wingdings" panose="05000000000000000000" pitchFamily="2" charset="2"/>
            </a:endParaRPr>
          </a:p>
          <a:p>
            <a:pPr marL="285744" indent="-285744" defTabSz="914286">
              <a:buFont typeface="+mj-lt"/>
              <a:buAutoNum type="arabicPeriod"/>
              <a:defRPr/>
            </a:pPr>
            <a:r>
              <a:rPr lang="id-ID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  <a:sym typeface="Wingdings" panose="05000000000000000000" pitchFamily="2" charset="2"/>
              </a:rPr>
              <a:t>Rancangan Kebijakan 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  <a:sym typeface="Wingdings" panose="05000000000000000000" pitchFamily="2" charset="2"/>
            </a:endParaRPr>
          </a:p>
          <a:p>
            <a:pPr marL="285744" indent="-285744" defTabSz="914286">
              <a:buFont typeface="+mj-lt"/>
              <a:buAutoNum type="arabicPeriod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Buku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Referensi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Nasional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dan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Internasional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285744" indent="-285744" defTabSz="914286">
              <a:buFont typeface="+mj-lt"/>
              <a:buAutoNum type="arabicPeriod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Monograf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285744" indent="-285744" defTabSz="914286">
              <a:buFont typeface="+mj-lt"/>
              <a:buAutoNum type="arabicPeriod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Laporan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Hasil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Pemantauan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285744" indent="-285744" defTabSz="914286">
              <a:buFont typeface="+mj-lt"/>
              <a:buAutoNum type="arabicPeriod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Laporan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Hasil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Evaluasi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285744" indent="-285744" defTabSz="914286">
              <a:buFont typeface="+mj-lt"/>
              <a:buAutoNum type="arabicPeriod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Telaahan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Staf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285744" indent="-285744" defTabSz="914286">
              <a:buFont typeface="+mj-lt"/>
              <a:buAutoNum type="arabicPeriod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Bahan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Pidato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/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Ceramah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/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Presentasi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94458" y="879251"/>
            <a:ext cx="3695381" cy="5233469"/>
          </a:xfrm>
          <a:prstGeom prst="rect">
            <a:avLst/>
          </a:prstGeom>
          <a:solidFill>
            <a:srgbClr val="57E6D1"/>
          </a:solidFill>
          <a:ln>
            <a:solidFill>
              <a:srgbClr val="00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286">
              <a:defRPr/>
            </a:pP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defTabSz="914286">
              <a:defRPr/>
            </a:pP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9.    Memo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defTabSz="914286">
              <a:defRPr/>
            </a:pP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10. 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Modul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Diklat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457189" indent="-457189" defTabSz="914286">
              <a:buAutoNum type="arabicPeriod" startAt="11"/>
              <a:defRPr/>
            </a:pP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Model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sbg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bahan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Diklat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457189" indent="-457189" defTabSz="914286">
              <a:buAutoNum type="arabicPeriod" startAt="12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Alat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Bantu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Gambar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/ Audio </a:t>
            </a:r>
          </a:p>
          <a:p>
            <a:pPr defTabSz="914286">
              <a:defRPr/>
            </a:pP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       Visual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Diklat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defTabSz="914286">
              <a:defRPr/>
            </a:pP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13.  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Buku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Pedoman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</a:p>
          <a:p>
            <a:pPr marL="457189" indent="-457189" defTabSz="914286">
              <a:buAutoNum type="arabicPeriod" startAt="14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Juklak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/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Juknis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457189" indent="-457189" defTabSz="914286">
              <a:buAutoNum type="arabicPeriod" startAt="15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Laporan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diseminasi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</a:p>
          <a:p>
            <a:pPr defTabSz="914286">
              <a:defRPr/>
            </a:pP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      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457189" indent="-457189" defTabSz="914286">
              <a:buAutoNum type="arabicPeriod" startAt="16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Laporan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advokasi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kebijakan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marL="457189" indent="-457189" defTabSz="914286">
              <a:buAutoNum type="arabicPeriod" startAt="16"/>
              <a:defRPr/>
            </a:pP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Daftar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konsultasi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dan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hasil</a:t>
            </a:r>
            <a:r>
              <a:rPr lang="en-GB" sz="2133" b="1" dirty="0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 </a:t>
            </a:r>
            <a:r>
              <a:rPr lang="en-GB" sz="2133" b="1" dirty="0" err="1">
                <a:solidFill>
                  <a:srgbClr val="002060"/>
                </a:solidFill>
                <a:latin typeface="Arial Narrow" panose="020B0606020202030204" pitchFamily="34" charset="0"/>
                <a:ea typeface="Kozuka Gothic Pro M" panose="020B0700000000000000" pitchFamily="34" charset="-128"/>
                <a:cs typeface="Cambria" charset="0"/>
              </a:rPr>
              <a:t>konsultasi</a:t>
            </a: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defTabSz="914286">
              <a:defRPr/>
            </a:pP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  <a:p>
            <a:pPr defTabSz="914286">
              <a:defRPr/>
            </a:pPr>
            <a:endParaRPr lang="en-GB" sz="2133" b="1" dirty="0">
              <a:solidFill>
                <a:srgbClr val="002060"/>
              </a:solidFill>
              <a:latin typeface="Arial Narrow" panose="020B0606020202030204" pitchFamily="34" charset="0"/>
              <a:ea typeface="Kozuka Gothic Pro M" panose="020B0700000000000000" pitchFamily="34" charset="-128"/>
              <a:cs typeface="Cambria" charset="0"/>
            </a:endParaRPr>
          </a:p>
        </p:txBody>
      </p:sp>
      <p:sp>
        <p:nvSpPr>
          <p:cNvPr id="6" name="Round Same Side Corner Rectangle 24"/>
          <p:cNvSpPr/>
          <p:nvPr/>
        </p:nvSpPr>
        <p:spPr>
          <a:xfrm>
            <a:off x="8693427" y="3896139"/>
            <a:ext cx="2756452" cy="2131863"/>
          </a:xfrm>
          <a:prstGeom prst="round2SameRect">
            <a:avLst>
              <a:gd name="adj1" fmla="val 1966"/>
              <a:gd name="adj2" fmla="val 0"/>
            </a:avLst>
          </a:prstGeom>
          <a:gradFill rotWithShape="1">
            <a:gsLst>
              <a:gs pos="0">
                <a:srgbClr val="C8303F">
                  <a:shade val="51000"/>
                  <a:satMod val="130000"/>
                </a:srgbClr>
              </a:gs>
              <a:gs pos="80000">
                <a:srgbClr val="C8303F">
                  <a:shade val="93000"/>
                  <a:satMod val="130000"/>
                </a:srgbClr>
              </a:gs>
              <a:gs pos="100000">
                <a:srgbClr val="C8303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8303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344479" indent="-344479" defTabSz="914286">
              <a:buFont typeface="+mj-lt"/>
              <a:buAutoNum type="arabicPeriod"/>
              <a:defRPr/>
            </a:pPr>
            <a:r>
              <a:rPr lang="en-GB" sz="2133" b="1" kern="0" dirty="0">
                <a:solidFill>
                  <a:srgbClr val="FFFFFF"/>
                </a:solidFill>
                <a:latin typeface="Arial Narrow" panose="020B0606020202030204" pitchFamily="34" charset="0"/>
                <a:ea typeface="Kozuka Gothic Pro M" panose="020B0700000000000000" pitchFamily="34" charset="-128"/>
              </a:rPr>
              <a:t>Policy Paper</a:t>
            </a:r>
          </a:p>
          <a:p>
            <a:pPr marL="344479" indent="-344479" defTabSz="914286">
              <a:buFont typeface="+mj-lt"/>
              <a:buAutoNum type="arabicPeriod"/>
              <a:defRPr/>
            </a:pPr>
            <a:r>
              <a:rPr lang="en-GB" sz="2133" b="1" kern="0" dirty="0">
                <a:solidFill>
                  <a:srgbClr val="FFFFFF"/>
                </a:solidFill>
                <a:latin typeface="Arial Narrow" panose="020B0606020202030204" pitchFamily="34" charset="0"/>
                <a:ea typeface="Kozuka Gothic Pro M" panose="020B0700000000000000" pitchFamily="34" charset="-128"/>
              </a:rPr>
              <a:t>Policy Brief</a:t>
            </a:r>
          </a:p>
          <a:p>
            <a:pPr marL="344479" indent="-344479" defTabSz="914286">
              <a:buFont typeface="+mj-lt"/>
              <a:buAutoNum type="arabicPeriod"/>
              <a:defRPr/>
            </a:pPr>
            <a:r>
              <a:rPr lang="en-GB" sz="2133" b="1" kern="0" dirty="0" err="1">
                <a:solidFill>
                  <a:srgbClr val="FFFFFF"/>
                </a:solidFill>
                <a:latin typeface="Arial Narrow" panose="020B0606020202030204" pitchFamily="34" charset="0"/>
                <a:ea typeface="Kozuka Gothic Pro M" panose="020B0700000000000000" pitchFamily="34" charset="-128"/>
              </a:rPr>
              <a:t>Artikel</a:t>
            </a:r>
            <a:r>
              <a:rPr lang="en-GB" sz="2133" b="1" kern="0" dirty="0">
                <a:solidFill>
                  <a:srgbClr val="FFFFFF"/>
                </a:solidFill>
                <a:latin typeface="Arial Narrow" panose="020B0606020202030204" pitchFamily="34" charset="0"/>
                <a:ea typeface="Kozuka Gothic Pro M" panose="020B0700000000000000" pitchFamily="34" charset="-128"/>
              </a:rPr>
              <a:t> </a:t>
            </a:r>
            <a:r>
              <a:rPr lang="en-GB" sz="2133" b="1" kern="0" dirty="0" err="1">
                <a:solidFill>
                  <a:srgbClr val="FFFFFF"/>
                </a:solidFill>
                <a:latin typeface="Arial Narrow" panose="020B0606020202030204" pitchFamily="34" charset="0"/>
                <a:ea typeface="Kozuka Gothic Pro M" panose="020B0700000000000000" pitchFamily="34" charset="-128"/>
              </a:rPr>
              <a:t>Kebijakan</a:t>
            </a:r>
            <a:endParaRPr lang="en-GB" sz="2133" b="1" kern="0" dirty="0">
              <a:solidFill>
                <a:srgbClr val="FFFFFF"/>
              </a:solidFill>
              <a:latin typeface="Arial Narrow" panose="020B0606020202030204" pitchFamily="34" charset="0"/>
              <a:ea typeface="Kozuka Gothic Pro M" panose="020B0700000000000000" pitchFamily="34" charset="-128"/>
            </a:endParaRPr>
          </a:p>
          <a:p>
            <a:pPr marL="344479" indent="-344479" defTabSz="914286">
              <a:buFont typeface="+mj-lt"/>
              <a:buAutoNum type="arabicPeriod"/>
              <a:defRPr/>
            </a:pPr>
            <a:r>
              <a:rPr lang="en-GB" sz="2133" b="1" kern="0" dirty="0" err="1">
                <a:solidFill>
                  <a:srgbClr val="FFFFFF"/>
                </a:solidFill>
                <a:latin typeface="Arial Narrow" panose="020B0606020202030204" pitchFamily="34" charset="0"/>
                <a:ea typeface="Kozuka Gothic Pro M" panose="020B0700000000000000" pitchFamily="34" charset="-128"/>
              </a:rPr>
              <a:t>Makalah</a:t>
            </a:r>
            <a:endParaRPr lang="en-GB" sz="2133" b="1" kern="0" dirty="0">
              <a:solidFill>
                <a:prstClr val="black"/>
              </a:solidFill>
              <a:latin typeface="Arial Narrow" panose="020B0606020202030204" pitchFamily="34" charset="0"/>
              <a:ea typeface="Kozuka Gothic Pro M" panose="020B0700000000000000" pitchFamily="34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93427" y="2999232"/>
            <a:ext cx="2756452" cy="8969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Arial Narrow" charset="0"/>
                <a:ea typeface="Arial Narrow" charset="0"/>
                <a:cs typeface="Arial Narrow" charset="0"/>
              </a:rPr>
              <a:t>PerLAN</a:t>
            </a:r>
            <a:r>
              <a:rPr lang="en-US" b="1" dirty="0">
                <a:latin typeface="Arial Narrow" charset="0"/>
                <a:ea typeface="Arial Narrow" charset="0"/>
                <a:cs typeface="Arial Narrow" charset="0"/>
              </a:rPr>
              <a:t> No. 28/2017 </a:t>
            </a:r>
            <a:r>
              <a:rPr lang="en-US" b="1" dirty="0" err="1">
                <a:latin typeface="Arial Narrow" charset="0"/>
                <a:ea typeface="Arial Narrow" charset="0"/>
                <a:cs typeface="Arial Narrow" charset="0"/>
              </a:rPr>
              <a:t>Pedoman</a:t>
            </a:r>
            <a:r>
              <a:rPr lang="en-US" b="1" dirty="0"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en-US" b="1" dirty="0" err="1">
                <a:latin typeface="Arial Narrow" charset="0"/>
                <a:ea typeface="Arial Narrow" charset="0"/>
                <a:cs typeface="Arial Narrow" charset="0"/>
              </a:rPr>
              <a:t>Penulisan</a:t>
            </a:r>
            <a:r>
              <a:rPr lang="en-US" b="1" dirty="0">
                <a:latin typeface="Arial Narrow" charset="0"/>
                <a:ea typeface="Arial Narrow" charset="0"/>
                <a:cs typeface="Arial Narrow" charset="0"/>
              </a:rPr>
              <a:t> KTI </a:t>
            </a:r>
            <a:r>
              <a:rPr lang="en-US" b="1" dirty="0" err="1">
                <a:latin typeface="Arial Narrow" charset="0"/>
                <a:ea typeface="Arial Narrow" charset="0"/>
                <a:cs typeface="Arial Narrow" charset="0"/>
              </a:rPr>
              <a:t>bagi</a:t>
            </a:r>
            <a:r>
              <a:rPr lang="en-US" b="1" dirty="0">
                <a:latin typeface="Arial Narrow" charset="0"/>
                <a:ea typeface="Arial Narrow" charset="0"/>
                <a:cs typeface="Arial Narrow" charset="0"/>
              </a:rPr>
              <a:t> AK</a:t>
            </a:r>
          </a:p>
        </p:txBody>
      </p:sp>
      <p:sp>
        <p:nvSpPr>
          <p:cNvPr id="8" name="Round Diagonal Corner Rectangle 26"/>
          <p:cNvSpPr/>
          <p:nvPr/>
        </p:nvSpPr>
        <p:spPr>
          <a:xfrm>
            <a:off x="1530486" y="6178981"/>
            <a:ext cx="3787301" cy="413737"/>
          </a:xfrm>
          <a:prstGeom prst="round2DiagRect">
            <a:avLst>
              <a:gd name="adj1" fmla="val 50000"/>
              <a:gd name="adj2" fmla="val 0"/>
            </a:avLst>
          </a:prstGeom>
          <a:gradFill rotWithShape="1">
            <a:gsLst>
              <a:gs pos="0">
                <a:srgbClr val="FFC000">
                  <a:shade val="51000"/>
                  <a:satMod val="130000"/>
                </a:srgbClr>
              </a:gs>
              <a:gs pos="80000">
                <a:srgbClr val="FFC000">
                  <a:shade val="93000"/>
                  <a:satMod val="130000"/>
                </a:srgbClr>
              </a:gs>
              <a:gs pos="100000">
                <a:srgbClr val="FFC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C0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914286">
              <a:defRPr/>
            </a:pPr>
            <a:r>
              <a:rPr lang="id-ID" sz="1900" b="1" kern="0" dirty="0">
                <a:solidFill>
                  <a:srgbClr val="00206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KARYA TULIS KEDINASAN </a:t>
            </a:r>
          </a:p>
        </p:txBody>
      </p:sp>
      <p:sp>
        <p:nvSpPr>
          <p:cNvPr id="9" name="Round Diagonal Corner Rectangle 28"/>
          <p:cNvSpPr/>
          <p:nvPr/>
        </p:nvSpPr>
        <p:spPr>
          <a:xfrm>
            <a:off x="8463343" y="6028001"/>
            <a:ext cx="3190672" cy="418739"/>
          </a:xfrm>
          <a:prstGeom prst="round2DiagRect">
            <a:avLst>
              <a:gd name="adj1" fmla="val 50000"/>
              <a:gd name="adj2" fmla="val 0"/>
            </a:avLst>
          </a:prstGeom>
          <a:gradFill rotWithShape="1">
            <a:gsLst>
              <a:gs pos="0">
                <a:srgbClr val="FFC000">
                  <a:shade val="51000"/>
                  <a:satMod val="130000"/>
                </a:srgbClr>
              </a:gs>
              <a:gs pos="80000">
                <a:srgbClr val="FFC000">
                  <a:shade val="93000"/>
                  <a:satMod val="130000"/>
                </a:srgbClr>
              </a:gs>
              <a:gs pos="100000">
                <a:srgbClr val="FFC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C0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914286">
              <a:defRPr/>
            </a:pPr>
            <a:r>
              <a:rPr lang="id-ID" sz="1900" b="1" kern="0" dirty="0">
                <a:solidFill>
                  <a:srgbClr val="00206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KARYA TULIS ILMIAH</a:t>
            </a:r>
          </a:p>
        </p:txBody>
      </p:sp>
    </p:spTree>
    <p:extLst>
      <p:ext uri="{BB962C8B-B14F-4D97-AF65-F5344CB8AC3E}">
        <p14:creationId xmlns:p14="http://schemas.microsoft.com/office/powerpoint/2010/main" val="142136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08" y="542690"/>
            <a:ext cx="11831797" cy="622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8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A614625-1C98-B340-A6F0-9B152D607987}"/>
              </a:ext>
            </a:extLst>
          </p:cNvPr>
          <p:cNvSpPr txBox="1"/>
          <p:nvPr/>
        </p:nvSpPr>
        <p:spPr>
          <a:xfrm>
            <a:off x="418491" y="1416866"/>
            <a:ext cx="64825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Implementasi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Pembinaan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</a:p>
          <a:p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JF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Analis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Kebijakan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 </a:t>
            </a:r>
            <a:endParaRPr lang="en-ID" sz="4000" b="1" dirty="0">
              <a:solidFill>
                <a:srgbClr val="96212C"/>
              </a:solidFill>
              <a:latin typeface="Bebas Neue" panose="020B0606020202050201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0076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891" y="990601"/>
            <a:ext cx="10144897" cy="5583193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2322576" y="269240"/>
            <a:ext cx="6711696" cy="563605"/>
          </a:xfrm>
          <a:prstGeom prst="rect">
            <a:avLst/>
          </a:prstGeom>
          <a:solidFill>
            <a:srgbClr val="FFC0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600" dirty="0" smtClean="0"/>
              <a:t>RESTRUKTURISASI BIROKRASI (PUSAT &amp; DAERAH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424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03" y="969263"/>
            <a:ext cx="11152866" cy="574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3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9"/>
          <p:cNvSpPr txBox="1">
            <a:spLocks/>
          </p:cNvSpPr>
          <p:nvPr/>
        </p:nvSpPr>
        <p:spPr>
          <a:xfrm>
            <a:off x="2859315" y="371424"/>
            <a:ext cx="6516914" cy="676960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spcBef>
                <a:spcPct val="0"/>
              </a:spcBef>
              <a:buNone/>
              <a:defRPr lang="en-US" sz="4800" kern="1200" dirty="0">
                <a:gradFill flip="none" rotWithShape="1">
                  <a:gsLst>
                    <a:gs pos="0">
                      <a:srgbClr val="26588D"/>
                    </a:gs>
                    <a:gs pos="100000">
                      <a:srgbClr val="4197C6"/>
                    </a:gs>
                  </a:gsLst>
                  <a:lin ang="16200000" scaled="1"/>
                  <a:tileRect/>
                </a:gradFill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sv-SE" sz="3600" b="1" dirty="0" smtClean="0">
                <a:latin typeface="Tw Cen MT Condensed" panose="020B0606020104020203" pitchFamily="34" charset="0"/>
              </a:rPr>
              <a:t>PERMENPANRB  No. 17 TAHUN 2021</a:t>
            </a:r>
            <a:endParaRPr lang="id-ID" sz="3600" b="1" dirty="0">
              <a:latin typeface="Tw Cen MT Condensed" panose="020B0606020104020203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1373" y="1338559"/>
            <a:ext cx="9608456" cy="45243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err="1">
                <a:latin typeface="BookmanOldStyle" charset="0"/>
              </a:rPr>
              <a:t>Bagian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Ketiga</a:t>
            </a:r>
            <a:r>
              <a:rPr lang="en-US" dirty="0">
                <a:latin typeface="BookmanOldStyle" charset="0"/>
              </a:rPr>
              <a:t/>
            </a:r>
            <a:br>
              <a:rPr lang="en-US" dirty="0">
                <a:latin typeface="BookmanOldStyle" charset="0"/>
              </a:rPr>
            </a:br>
            <a:r>
              <a:rPr lang="en-US" dirty="0" err="1">
                <a:latin typeface="BookmanOldStyle" charset="0"/>
              </a:rPr>
              <a:t>Pembinaan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Jabatan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Fungsional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dalam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Penyetaraan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Jabatan</a:t>
            </a:r>
            <a:r>
              <a:rPr lang="en-US" dirty="0">
                <a:latin typeface="BookmanOldStyle" charset="0"/>
              </a:rPr>
              <a:t> </a:t>
            </a:r>
            <a:endParaRPr lang="en-US" dirty="0" smtClean="0">
              <a:latin typeface="BookmanOldStyle" charset="0"/>
            </a:endParaRPr>
          </a:p>
          <a:p>
            <a:endParaRPr lang="en-US" dirty="0"/>
          </a:p>
          <a:p>
            <a:r>
              <a:rPr lang="en-US" dirty="0" err="1">
                <a:latin typeface="BookmanOldStyle" charset="0"/>
              </a:rPr>
              <a:t>Pasal</a:t>
            </a:r>
            <a:r>
              <a:rPr lang="en-US" dirty="0">
                <a:latin typeface="BookmanOldStyle" charset="0"/>
              </a:rPr>
              <a:t> 22 </a:t>
            </a:r>
            <a:endParaRPr lang="en-US" dirty="0"/>
          </a:p>
          <a:p>
            <a:pPr marL="342900" indent="-342900">
              <a:buAutoNum type="arabicParenBoth"/>
            </a:pPr>
            <a:r>
              <a:rPr lang="en-US" dirty="0">
                <a:latin typeface="BookmanOldStyle" charset="0"/>
              </a:rPr>
              <a:t> </a:t>
            </a:r>
            <a:r>
              <a:rPr lang="en-US" dirty="0" err="1">
                <a:latin typeface="BookmanOldStyle" charset="0"/>
              </a:rPr>
              <a:t>Instansi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pembina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Jabatan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Fungsional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perlu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melakukan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smtClean="0"/>
              <a:t> </a:t>
            </a:r>
            <a:r>
              <a:rPr lang="en-US" dirty="0" err="1" smtClean="0">
                <a:latin typeface="BookmanOldStyle" charset="0"/>
              </a:rPr>
              <a:t>upaya</a:t>
            </a:r>
            <a:r>
              <a:rPr lang="en-US" dirty="0" smtClean="0">
                <a:latin typeface="BookmanOldStyle" charset="0"/>
              </a:rPr>
              <a:t> </a:t>
            </a:r>
            <a:r>
              <a:rPr lang="en-US" dirty="0" err="1" smtClean="0">
                <a:latin typeface="BookmanOldStyle" charset="0"/>
              </a:rPr>
              <a:t>pembinaan</a:t>
            </a:r>
            <a:endParaRPr lang="en-US" dirty="0" smtClean="0">
              <a:latin typeface="BookmanOldStyle" charset="0"/>
            </a:endParaRPr>
          </a:p>
          <a:p>
            <a:r>
              <a:rPr lang="en-US" dirty="0">
                <a:latin typeface="BookmanOldStyle" charset="0"/>
              </a:rPr>
              <a:t> </a:t>
            </a:r>
            <a:r>
              <a:rPr lang="en-US" dirty="0" smtClean="0">
                <a:latin typeface="BookmanOldStyle" charset="0"/>
              </a:rPr>
              <a:t>     </a:t>
            </a:r>
            <a:r>
              <a:rPr lang="en-US" dirty="0" err="1">
                <a:latin typeface="BookmanOldStyle" charset="0"/>
              </a:rPr>
              <a:t>terhadap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Pejabat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Fungsional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hasil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Penyetaraan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Jabatan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dalam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rangka</a:t>
            </a:r>
            <a:r>
              <a:rPr lang="en-US" dirty="0">
                <a:latin typeface="BookmanOldStyle" charset="0"/>
              </a:rPr>
              <a:t> </a:t>
            </a:r>
            <a:endParaRPr lang="en-US" dirty="0" smtClean="0">
              <a:latin typeface="BookmanOldStyle" charset="0"/>
            </a:endParaRPr>
          </a:p>
          <a:p>
            <a:r>
              <a:rPr lang="en-US" dirty="0">
                <a:latin typeface="BookmanOldStyle" charset="0"/>
              </a:rPr>
              <a:t> </a:t>
            </a:r>
            <a:r>
              <a:rPr lang="en-US" dirty="0" smtClean="0">
                <a:latin typeface="BookmanOldStyle" charset="0"/>
              </a:rPr>
              <a:t>     </a:t>
            </a:r>
            <a:r>
              <a:rPr lang="en-US" dirty="0" err="1" smtClean="0">
                <a:latin typeface="BookmanOldStyle" charset="0"/>
              </a:rPr>
              <a:t>pengembangan</a:t>
            </a:r>
            <a:r>
              <a:rPr lang="en-US" dirty="0" smtClean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peningkatan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 smtClean="0">
                <a:latin typeface="BookmanOldStyle" charset="0"/>
              </a:rPr>
              <a:t>kompetensi</a:t>
            </a:r>
            <a:endParaRPr lang="en-US" dirty="0">
              <a:latin typeface="BookmanOldStyle" charset="0"/>
            </a:endParaRPr>
          </a:p>
          <a:p>
            <a:endParaRPr lang="en-US" dirty="0"/>
          </a:p>
          <a:p>
            <a:r>
              <a:rPr lang="en-US" dirty="0">
                <a:latin typeface="BookmanOldStyle" charset="0"/>
              </a:rPr>
              <a:t>(2)  </a:t>
            </a:r>
            <a:r>
              <a:rPr lang="en-US" dirty="0" err="1">
                <a:latin typeface="BookmanOldStyle" charset="0"/>
              </a:rPr>
              <a:t>Pengembangan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kompetensi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sebagaimana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dimaksud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pada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ayat</a:t>
            </a:r>
            <a:r>
              <a:rPr lang="en-US" dirty="0">
                <a:latin typeface="BookmanOldStyle" charset="0"/>
              </a:rPr>
              <a:t> (1) </a:t>
            </a:r>
            <a:r>
              <a:rPr lang="en-US" dirty="0" err="1" smtClean="0">
                <a:latin typeface="BookmanOldStyle" charset="0"/>
              </a:rPr>
              <a:t>dilaksanakan</a:t>
            </a:r>
            <a:endParaRPr lang="en-US" dirty="0" smtClean="0">
              <a:latin typeface="BookmanOldStyle" charset="0"/>
            </a:endParaRPr>
          </a:p>
          <a:p>
            <a:r>
              <a:rPr lang="en-US" dirty="0">
                <a:latin typeface="BookmanOldStyle" charset="0"/>
              </a:rPr>
              <a:t> </a:t>
            </a:r>
            <a:r>
              <a:rPr lang="en-US" dirty="0" smtClean="0">
                <a:latin typeface="BookmanOldStyle" charset="0"/>
              </a:rPr>
              <a:t>      </a:t>
            </a:r>
            <a:r>
              <a:rPr lang="en-US" dirty="0" err="1">
                <a:latin typeface="BookmanOldStyle" charset="0"/>
              </a:rPr>
              <a:t>setelah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diangkat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dilantik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dalam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Jabatan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Fungsional</a:t>
            </a:r>
            <a:r>
              <a:rPr lang="en-US" dirty="0">
                <a:latin typeface="BookmanOldStyle" charset="0"/>
              </a:rPr>
              <a:t>. </a:t>
            </a:r>
            <a:endParaRPr lang="en-US" dirty="0" smtClean="0">
              <a:latin typeface="BookmanOldStyle" charset="0"/>
            </a:endParaRPr>
          </a:p>
          <a:p>
            <a:endParaRPr lang="en-US" dirty="0"/>
          </a:p>
          <a:p>
            <a:r>
              <a:rPr lang="en-US" dirty="0">
                <a:latin typeface="BookmanOldStyle" charset="0"/>
              </a:rPr>
              <a:t>(3)  </a:t>
            </a:r>
            <a:r>
              <a:rPr lang="en-US" dirty="0" err="1">
                <a:latin typeface="BookmanOldStyle" charset="0"/>
              </a:rPr>
              <a:t>Dalam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hal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Jabatan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Fungsional</a:t>
            </a:r>
            <a:r>
              <a:rPr lang="en-US" dirty="0">
                <a:latin typeface="BookmanOldStyle" charset="0"/>
              </a:rPr>
              <a:t> yang </a:t>
            </a:r>
            <a:r>
              <a:rPr lang="en-US" dirty="0" err="1">
                <a:latin typeface="BookmanOldStyle" charset="0"/>
              </a:rPr>
              <a:t>diduduki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mensyaratkan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pendidikan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dan</a:t>
            </a:r>
            <a:r>
              <a:rPr lang="en-US" dirty="0">
                <a:latin typeface="BookmanOldStyle" charset="0"/>
              </a:rPr>
              <a:t> </a:t>
            </a:r>
            <a:endParaRPr lang="en-US" dirty="0" smtClean="0">
              <a:latin typeface="BookmanOldStyle" charset="0"/>
            </a:endParaRPr>
          </a:p>
          <a:p>
            <a:r>
              <a:rPr lang="en-US" dirty="0">
                <a:latin typeface="BookmanOldStyle" charset="0"/>
              </a:rPr>
              <a:t> </a:t>
            </a:r>
            <a:r>
              <a:rPr lang="en-US" dirty="0" smtClean="0">
                <a:latin typeface="BookmanOldStyle" charset="0"/>
              </a:rPr>
              <a:t>     </a:t>
            </a:r>
            <a:r>
              <a:rPr lang="en-US" dirty="0" err="1" smtClean="0">
                <a:latin typeface="BookmanOldStyle" charset="0"/>
              </a:rPr>
              <a:t>pelatihan</a:t>
            </a:r>
            <a:r>
              <a:rPr lang="en-US" dirty="0" smtClean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sertifikasi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kompetensi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tertentu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belum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terpenuhi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pada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saat</a:t>
            </a:r>
            <a:r>
              <a:rPr lang="en-US" dirty="0">
                <a:latin typeface="BookmanOldStyle" charset="0"/>
              </a:rPr>
              <a:t> </a:t>
            </a:r>
            <a:endParaRPr lang="en-US" dirty="0" smtClean="0">
              <a:latin typeface="BookmanOldStyle" charset="0"/>
            </a:endParaRPr>
          </a:p>
          <a:p>
            <a:r>
              <a:rPr lang="en-US" dirty="0">
                <a:latin typeface="BookmanOldStyle" charset="0"/>
              </a:rPr>
              <a:t> </a:t>
            </a:r>
            <a:r>
              <a:rPr lang="en-US" dirty="0" smtClean="0">
                <a:latin typeface="BookmanOldStyle" charset="0"/>
              </a:rPr>
              <a:t>     </a:t>
            </a:r>
            <a:r>
              <a:rPr lang="en-US" dirty="0" err="1" smtClean="0">
                <a:latin typeface="BookmanOldStyle" charset="0"/>
              </a:rPr>
              <a:t>pengangkatan</a:t>
            </a:r>
            <a:r>
              <a:rPr lang="en-US" dirty="0" smtClean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pelantikan</a:t>
            </a:r>
            <a:r>
              <a:rPr lang="en-US" dirty="0">
                <a:latin typeface="BookmanOldStyle" charset="0"/>
              </a:rPr>
              <a:t>, </a:t>
            </a:r>
            <a:r>
              <a:rPr lang="en-US" dirty="0" err="1">
                <a:latin typeface="BookmanOldStyle" charset="0"/>
              </a:rPr>
              <a:t>Pejabat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Fungsional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wajib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mengikuti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pendidikan</a:t>
            </a:r>
            <a:r>
              <a:rPr lang="en-US" dirty="0">
                <a:latin typeface="BookmanOldStyle" charset="0"/>
              </a:rPr>
              <a:t> </a:t>
            </a:r>
            <a:endParaRPr lang="en-US" dirty="0" smtClean="0">
              <a:latin typeface="BookmanOldStyle" charset="0"/>
            </a:endParaRPr>
          </a:p>
          <a:p>
            <a:r>
              <a:rPr lang="en-US" dirty="0">
                <a:latin typeface="BookmanOldStyle" charset="0"/>
              </a:rPr>
              <a:t> </a:t>
            </a:r>
            <a:r>
              <a:rPr lang="en-US" dirty="0" smtClean="0">
                <a:latin typeface="BookmanOldStyle" charset="0"/>
              </a:rPr>
              <a:t>     </a:t>
            </a:r>
            <a:r>
              <a:rPr lang="en-US" dirty="0" err="1" smtClean="0">
                <a:latin typeface="BookmanOldStyle" charset="0"/>
              </a:rPr>
              <a:t>dan</a:t>
            </a:r>
            <a:r>
              <a:rPr lang="en-US" dirty="0" smtClean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pelatihan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memiliki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sertifikat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sesuai</a:t>
            </a:r>
            <a:r>
              <a:rPr lang="en-US" dirty="0">
                <a:latin typeface="BookmanOldStyle" charset="0"/>
              </a:rPr>
              <a:t> yang </a:t>
            </a:r>
            <a:r>
              <a:rPr lang="en-US" dirty="0" err="1">
                <a:latin typeface="BookmanOldStyle" charset="0"/>
              </a:rPr>
              <a:t>disyaratkan</a:t>
            </a:r>
            <a:r>
              <a:rPr lang="en-US" dirty="0">
                <a:latin typeface="BookmanOldStyle" charset="0"/>
              </a:rPr>
              <a:t> paling lama 2 </a:t>
            </a:r>
            <a:endParaRPr lang="en-US" dirty="0" smtClean="0">
              <a:latin typeface="BookmanOldStyle" charset="0"/>
            </a:endParaRPr>
          </a:p>
          <a:p>
            <a:r>
              <a:rPr lang="en-US" dirty="0">
                <a:latin typeface="BookmanOldStyle" charset="0"/>
              </a:rPr>
              <a:t> </a:t>
            </a:r>
            <a:r>
              <a:rPr lang="en-US" dirty="0" smtClean="0">
                <a:latin typeface="BookmanOldStyle" charset="0"/>
              </a:rPr>
              <a:t>     (</a:t>
            </a:r>
            <a:r>
              <a:rPr lang="en-US" dirty="0" err="1">
                <a:latin typeface="BookmanOldStyle" charset="0"/>
              </a:rPr>
              <a:t>dua</a:t>
            </a:r>
            <a:r>
              <a:rPr lang="en-US" dirty="0">
                <a:latin typeface="BookmanOldStyle" charset="0"/>
              </a:rPr>
              <a:t>) </a:t>
            </a:r>
            <a:r>
              <a:rPr lang="en-US" dirty="0" err="1">
                <a:latin typeface="BookmanOldStyle" charset="0"/>
              </a:rPr>
              <a:t>tahun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setelah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diangkat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dilantik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dalam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Jabatan</a:t>
            </a:r>
            <a:r>
              <a:rPr lang="en-US" dirty="0">
                <a:latin typeface="BookmanOldStyle" charset="0"/>
              </a:rPr>
              <a:t> </a:t>
            </a:r>
            <a:r>
              <a:rPr lang="en-US" dirty="0" err="1">
                <a:latin typeface="BookmanOldStyle" charset="0"/>
              </a:rPr>
              <a:t>Fungsional</a:t>
            </a:r>
            <a:r>
              <a:rPr lang="en-US" dirty="0">
                <a:latin typeface="BookmanOldStyle" charset="0"/>
              </a:rPr>
              <a:t>.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2919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18</a:t>
            </a:fld>
            <a:endParaRPr lang="en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722" y="631766"/>
            <a:ext cx="10869967" cy="646145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37ECF68-2B5F-4396-B0F3-29D73910D6C0}"/>
              </a:ext>
            </a:extLst>
          </p:cNvPr>
          <p:cNvSpPr/>
          <p:nvPr/>
        </p:nvSpPr>
        <p:spPr>
          <a:xfrm>
            <a:off x="6358966" y="5984604"/>
            <a:ext cx="2713317" cy="7368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err="1" smtClean="0">
                <a:solidFill>
                  <a:schemeClr val="tx1"/>
                </a:solidFill>
              </a:rPr>
              <a:t>Inpassing</a:t>
            </a:r>
            <a:r>
              <a:rPr lang="id-ID" dirty="0" smtClean="0">
                <a:solidFill>
                  <a:schemeClr val="tx1"/>
                </a:solidFill>
              </a:rPr>
              <a:t>, Perpindahan Jabatan, Penyetaraan Jabatan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D15E0D24-1223-4637-B1E7-1704F01352E4}"/>
              </a:ext>
            </a:extLst>
          </p:cNvPr>
          <p:cNvSpPr txBox="1">
            <a:spLocks/>
          </p:cNvSpPr>
          <p:nvPr/>
        </p:nvSpPr>
        <p:spPr>
          <a:xfrm>
            <a:off x="406402" y="13396"/>
            <a:ext cx="10979519" cy="47822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54">
              <a:defRPr/>
            </a:pPr>
            <a:r>
              <a:rPr lang="en-US" sz="2667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PENGEMBANGAN KOMPETENSI </a:t>
            </a:r>
            <a:r>
              <a:rPr lang="en-US" sz="2667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SAAT INI</a:t>
            </a:r>
            <a:endParaRPr lang="en-US" sz="2667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3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74610"/>
              </p:ext>
            </p:extLst>
          </p:nvPr>
        </p:nvGraphicFramePr>
        <p:xfrm>
          <a:off x="449944" y="1156450"/>
          <a:ext cx="3265714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085"/>
                <a:gridCol w="165462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+mn-lt"/>
                          <a:ea typeface="Arial Narrow" charset="0"/>
                          <a:cs typeface="Arial Narrow" charset="0"/>
                        </a:rPr>
                        <a:t>TRAINING</a:t>
                      </a:r>
                      <a:endParaRPr sz="1400" dirty="0">
                        <a:latin typeface="+mn-lt"/>
                        <a:ea typeface="Arial Narrow" charset="0"/>
                        <a:cs typeface="Arial Narrow" charset="0"/>
                      </a:endParaRPr>
                    </a:p>
                  </a:txBody>
                  <a:tcPr marL="0" marR="0" marT="2984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+mn-lt"/>
                          <a:ea typeface="Arial Narrow" charset="0"/>
                          <a:cs typeface="Arial Narrow" charset="0"/>
                        </a:rPr>
                        <a:t>LEARNING</a:t>
                      </a:r>
                      <a:endParaRPr sz="1400" dirty="0">
                        <a:latin typeface="+mn-lt"/>
                        <a:ea typeface="Arial Narrow" charset="0"/>
                        <a:cs typeface="Arial Narrow" charset="0"/>
                      </a:endParaRPr>
                    </a:p>
                  </a:txBody>
                  <a:tcPr marL="0" marR="0" marT="29845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Outside in,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belajar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karena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penugasan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orang lain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Inside out, motivasi pembelajaran untuk mengembangkan diri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Bersifat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standar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Dinamis</a:t>
                      </a:r>
                      <a:r>
                        <a:rPr lang="en-US" sz="1400" baseline="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dan</a:t>
                      </a:r>
                      <a:r>
                        <a:rPr lang="en-US" sz="1400" baseline="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customized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Fokus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pada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pengetahuan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,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keterampilan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kinerja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Fokus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pada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nilai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,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sikap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perilaku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,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inovasi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,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outcome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Orientasi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perbaikan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Orientasi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perubahan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cara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berpikir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cara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kerja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Tidak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selalu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dkaitkan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dengan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misi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strategi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organisasi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Harus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dikaitkan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dengan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misi</a:t>
                      </a:r>
                      <a:r>
                        <a:rPr lang="en-US" sz="1400" baseline="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dan</a:t>
                      </a:r>
                      <a:r>
                        <a:rPr lang="en-US" sz="1400" baseline="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strategi</a:t>
                      </a:r>
                      <a:r>
                        <a:rPr lang="en-US" sz="1400" baseline="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organisasi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Pembelajaran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trestruktur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jangka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pendek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Pembelajaran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dinamis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jangka</a:t>
                      </a:r>
                      <a:r>
                        <a:rPr lang="en-US" sz="1400" dirty="0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 </a:t>
                      </a:r>
                      <a:r>
                        <a:rPr lang="en-US" sz="1400" dirty="0" err="1" smtClean="0">
                          <a:latin typeface="Arial Narrow" charset="0"/>
                          <a:ea typeface="Arial Narrow" charset="0"/>
                          <a:cs typeface="Arial Narrow" charset="0"/>
                        </a:rPr>
                        <a:t>panjang</a:t>
                      </a:r>
                      <a:endParaRPr lang="en-US" sz="1400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D15E0D24-1223-4637-B1E7-1704F01352E4}"/>
              </a:ext>
            </a:extLst>
          </p:cNvPr>
          <p:cNvSpPr txBox="1">
            <a:spLocks/>
          </p:cNvSpPr>
          <p:nvPr/>
        </p:nvSpPr>
        <p:spPr>
          <a:xfrm>
            <a:off x="2510975" y="260139"/>
            <a:ext cx="6444340" cy="47822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354">
              <a:defRPr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PENGEMBANGAN KOMPETENSI TERINTEGRASI </a:t>
            </a:r>
          </a:p>
          <a:p>
            <a:pPr algn="ctr" defTabSz="914354">
              <a:defRPr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65106" y="600922"/>
            <a:ext cx="52644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spc="-10" dirty="0" smtClean="0">
                <a:latin typeface="Arial Narrow" charset="0"/>
                <a:ea typeface="Arial Narrow" charset="0"/>
                <a:cs typeface="Arial Narrow" charset="0"/>
              </a:rPr>
              <a:t>PERGESERAN </a:t>
            </a:r>
            <a:r>
              <a:rPr lang="en-US" sz="1600" spc="-30" dirty="0" smtClean="0">
                <a:latin typeface="Arial Narrow" charset="0"/>
                <a:ea typeface="Arial Narrow" charset="0"/>
                <a:cs typeface="Arial Narrow" charset="0"/>
              </a:rPr>
              <a:t>PARADIGMA </a:t>
            </a:r>
            <a:r>
              <a:rPr lang="en-US" sz="1600" spc="-5" dirty="0">
                <a:latin typeface="Arial Narrow" charset="0"/>
                <a:ea typeface="Arial Narrow" charset="0"/>
                <a:cs typeface="Arial Narrow" charset="0"/>
              </a:rPr>
              <a:t>TRAINING </a:t>
            </a:r>
            <a:r>
              <a:rPr lang="en-US" sz="1600" dirty="0">
                <a:latin typeface="Arial Narrow" charset="0"/>
                <a:ea typeface="Arial Narrow" charset="0"/>
                <a:cs typeface="Arial Narrow" charset="0"/>
              </a:rPr>
              <a:t>KE </a:t>
            </a:r>
            <a:r>
              <a:rPr lang="en-US" sz="1600" spc="-10" dirty="0" smtClean="0">
                <a:latin typeface="Arial Narrow" charset="0"/>
                <a:ea typeface="Arial Narrow" charset="0"/>
                <a:cs typeface="Arial Narrow" charset="0"/>
              </a:rPr>
              <a:t>LEARNING</a:t>
            </a:r>
            <a:endParaRPr lang="en-US" sz="1600" dirty="0">
              <a:latin typeface="Arial Narrow" charset="0"/>
              <a:ea typeface="Arial Narrow" charset="0"/>
              <a:cs typeface="Arial Narrow" charset="0"/>
            </a:endParaRPr>
          </a:p>
        </p:txBody>
      </p:sp>
      <p:pic>
        <p:nvPicPr>
          <p:cNvPr id="8" name="Picture 2" descr="odel Pengembangan Karyawan 70/20/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856" y="1070725"/>
            <a:ext cx="7271656" cy="502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4513942" y="6181724"/>
            <a:ext cx="6833727" cy="52322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A3A3A"/>
                </a:solidFill>
                <a:latin typeface="PT Sans" charset="-52"/>
              </a:rPr>
              <a:t>Morgan McCall, Michael M. Lombardo and Robert A. </a:t>
            </a:r>
            <a:r>
              <a:rPr lang="en-US" sz="1400" dirty="0" err="1">
                <a:solidFill>
                  <a:srgbClr val="3A3A3A"/>
                </a:solidFill>
                <a:latin typeface="PT Sans" charset="-52"/>
              </a:rPr>
              <a:t>Eichinger</a:t>
            </a:r>
            <a:r>
              <a:rPr lang="en-US" sz="1400" dirty="0">
                <a:solidFill>
                  <a:srgbClr val="3A3A3A"/>
                </a:solidFill>
                <a:latin typeface="PT Sans" charset="-52"/>
              </a:rPr>
              <a:t> </a:t>
            </a:r>
            <a:r>
              <a:rPr lang="en-US" sz="1400" dirty="0" err="1" smtClean="0">
                <a:solidFill>
                  <a:srgbClr val="3A3A3A"/>
                </a:solidFill>
                <a:latin typeface="PT Sans" charset="-52"/>
              </a:rPr>
              <a:t>dalam</a:t>
            </a:r>
            <a:r>
              <a:rPr lang="en-US" sz="1400" dirty="0" smtClean="0">
                <a:solidFill>
                  <a:srgbClr val="3A3A3A"/>
                </a:solidFill>
                <a:latin typeface="PT Sans" charset="-52"/>
              </a:rPr>
              <a:t> “The </a:t>
            </a:r>
            <a:r>
              <a:rPr lang="en-US" sz="1400" dirty="0">
                <a:solidFill>
                  <a:srgbClr val="3A3A3A"/>
                </a:solidFill>
                <a:latin typeface="PT Sans" charset="-52"/>
              </a:rPr>
              <a:t>Career Architect Development </a:t>
            </a:r>
            <a:r>
              <a:rPr lang="en-US" sz="1400" dirty="0" smtClean="0">
                <a:solidFill>
                  <a:srgbClr val="3A3A3A"/>
                </a:solidFill>
                <a:latin typeface="PT Sans" charset="-52"/>
              </a:rPr>
              <a:t>Planner” </a:t>
            </a:r>
            <a:r>
              <a:rPr lang="en-US" sz="1400" dirty="0">
                <a:solidFill>
                  <a:srgbClr val="3A3A3A"/>
                </a:solidFill>
                <a:latin typeface="PT Sans" charset="-52"/>
              </a:rPr>
              <a:t>(1996)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302164" y="6063959"/>
            <a:ext cx="1942272" cy="27699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P3K BANGKOM LAN, 2022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432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55">
            <a:extLst>
              <a:ext uri="{FF2B5EF4-FFF2-40B4-BE49-F238E27FC236}">
                <a16:creationId xmlns="" xmlns:a16="http://schemas.microsoft.com/office/drawing/2014/main" id="{638320A3-B0A0-C648-A0D8-708FB923F015}"/>
              </a:ext>
            </a:extLst>
          </p:cNvPr>
          <p:cNvSpPr/>
          <p:nvPr/>
        </p:nvSpPr>
        <p:spPr>
          <a:xfrm>
            <a:off x="431203" y="2172818"/>
            <a:ext cx="2628900" cy="1817688"/>
          </a:xfrm>
          <a:prstGeom prst="roundRect">
            <a:avLst>
              <a:gd name="adj" fmla="val 959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1342CE6B-70E1-A04A-9459-6AF854DC0326}"/>
              </a:ext>
            </a:extLst>
          </p:cNvPr>
          <p:cNvCxnSpPr>
            <a:cxnSpLocks/>
          </p:cNvCxnSpPr>
          <p:nvPr/>
        </p:nvCxnSpPr>
        <p:spPr>
          <a:xfrm rot="16200000">
            <a:off x="1677391" y="1463205"/>
            <a:ext cx="14288" cy="2303463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>
            <a:extLst>
              <a:ext uri="{FF2B5EF4-FFF2-40B4-BE49-F238E27FC236}">
                <a16:creationId xmlns="" xmlns:a16="http://schemas.microsoft.com/office/drawing/2014/main" id="{612A960F-4653-7343-A0D9-B772F9EA0167}"/>
              </a:ext>
            </a:extLst>
          </p:cNvPr>
          <p:cNvCxnSpPr>
            <a:cxnSpLocks/>
          </p:cNvCxnSpPr>
          <p:nvPr/>
        </p:nvCxnSpPr>
        <p:spPr>
          <a:xfrm rot="16200000" flipH="1">
            <a:off x="3273622" y="4967612"/>
            <a:ext cx="620713" cy="358775"/>
          </a:xfrm>
          <a:prstGeom prst="bentConnector2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55">
            <a:extLst>
              <a:ext uri="{FF2B5EF4-FFF2-40B4-BE49-F238E27FC236}">
                <a16:creationId xmlns="" xmlns:a16="http://schemas.microsoft.com/office/drawing/2014/main" id="{2F61135D-49FB-0B43-B3C3-3E9AEF493BCD}"/>
              </a:ext>
            </a:extLst>
          </p:cNvPr>
          <p:cNvSpPr/>
          <p:nvPr/>
        </p:nvSpPr>
        <p:spPr>
          <a:xfrm>
            <a:off x="6608205" y="1942670"/>
            <a:ext cx="5275263" cy="2132013"/>
          </a:xfrm>
          <a:prstGeom prst="roundRect">
            <a:avLst>
              <a:gd name="adj" fmla="val 959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N" dirty="0">
              <a:solidFill>
                <a:schemeClr val="tx1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DFCC0751-6F74-084B-8302-A67161A3B9ED}"/>
              </a:ext>
            </a:extLst>
          </p:cNvPr>
          <p:cNvCxnSpPr>
            <a:cxnSpLocks/>
          </p:cNvCxnSpPr>
          <p:nvPr/>
        </p:nvCxnSpPr>
        <p:spPr>
          <a:xfrm rot="16200000">
            <a:off x="9115661" y="73389"/>
            <a:ext cx="15875" cy="4624388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>
            <a:extLst>
              <a:ext uri="{FF2B5EF4-FFF2-40B4-BE49-F238E27FC236}">
                <a16:creationId xmlns="" xmlns:a16="http://schemas.microsoft.com/office/drawing/2014/main" id="{F4E5638A-2A6A-2D45-8BC2-225FFA736CE5}"/>
              </a:ext>
            </a:extLst>
          </p:cNvPr>
          <p:cNvCxnSpPr>
            <a:endCxn id="39" idx="1"/>
          </p:cNvCxnSpPr>
          <p:nvPr/>
        </p:nvCxnSpPr>
        <p:spPr>
          <a:xfrm>
            <a:off x="6219268" y="2776108"/>
            <a:ext cx="388937" cy="233362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="" xmlns:a16="http://schemas.microsoft.com/office/drawing/2014/main" id="{DACE27E1-4DF9-5043-BC04-CDCBFDE7F377}"/>
              </a:ext>
            </a:extLst>
          </p:cNvPr>
          <p:cNvCxnSpPr>
            <a:cxnSpLocks/>
          </p:cNvCxnSpPr>
          <p:nvPr/>
        </p:nvCxnSpPr>
        <p:spPr>
          <a:xfrm rot="16200000">
            <a:off x="9115661" y="2476864"/>
            <a:ext cx="15875" cy="4624388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>
            <a:extLst>
              <a:ext uri="{FF2B5EF4-FFF2-40B4-BE49-F238E27FC236}">
                <a16:creationId xmlns="" xmlns:a16="http://schemas.microsoft.com/office/drawing/2014/main" id="{F264EAF2-0AFC-4549-A7C4-E16DF86E69CB}"/>
              </a:ext>
            </a:extLst>
          </p:cNvPr>
          <p:cNvCxnSpPr/>
          <p:nvPr/>
        </p:nvCxnSpPr>
        <p:spPr>
          <a:xfrm>
            <a:off x="6195455" y="5024008"/>
            <a:ext cx="514350" cy="325437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Diagram 59"/>
          <p:cNvGraphicFramePr/>
          <p:nvPr>
            <p:extLst>
              <p:ext uri="{D42A27DB-BD31-4B8C-83A1-F6EECF244321}">
                <p14:modId xmlns:p14="http://schemas.microsoft.com/office/powerpoint/2010/main" val="1820382021"/>
              </p:ext>
            </p:extLst>
          </p:nvPr>
        </p:nvGraphicFramePr>
        <p:xfrm>
          <a:off x="2031999" y="477078"/>
          <a:ext cx="9403794" cy="6380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742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947" y="0"/>
            <a:ext cx="4448691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647" y="0"/>
            <a:ext cx="3679764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1717" y="3374967"/>
            <a:ext cx="3640974" cy="34830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6309" y="0"/>
            <a:ext cx="4468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9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35" y="-14868"/>
            <a:ext cx="548175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602" y="14868"/>
            <a:ext cx="59926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09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526" y="-14514"/>
            <a:ext cx="559240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73" y="13447"/>
            <a:ext cx="5643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">
            <a:extLst>
              <a:ext uri="{FF2B5EF4-FFF2-40B4-BE49-F238E27FC236}">
                <a16:creationId xmlns="" xmlns:a16="http://schemas.microsoft.com/office/drawing/2014/main" id="{16D145FA-45D3-44F5-948F-AF447DA49C88}"/>
              </a:ext>
            </a:extLst>
          </p:cNvPr>
          <p:cNvSpPr txBox="1"/>
          <p:nvPr/>
        </p:nvSpPr>
        <p:spPr>
          <a:xfrm>
            <a:off x="5993358" y="134207"/>
            <a:ext cx="5414297" cy="49257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48895" rIns="0" bIns="0" rtlCol="0">
            <a:spAutoFit/>
          </a:bodyPr>
          <a:lstStyle/>
          <a:p>
            <a:pPr marL="12065" marR="22225" algn="ctr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r>
              <a:rPr lang="en-US" sz="3200" b="1" spc="-5" dirty="0" err="1">
                <a:cs typeface="Calibri"/>
              </a:rPr>
              <a:t>Pendayagunaan</a:t>
            </a:r>
            <a:r>
              <a:rPr lang="en-US" sz="3200" b="1" spc="-5" dirty="0">
                <a:cs typeface="Calibri"/>
              </a:rPr>
              <a:t> TPI/TPD </a:t>
            </a:r>
            <a:endParaRPr sz="3200" b="1" dirty="0">
              <a:cs typeface="Calibri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="" xmlns:a16="http://schemas.microsoft.com/office/drawing/2014/main" id="{7BD4140F-A219-4270-BA87-74EC8C626664}"/>
              </a:ext>
            </a:extLst>
          </p:cNvPr>
          <p:cNvSpPr txBox="1"/>
          <p:nvPr/>
        </p:nvSpPr>
        <p:spPr>
          <a:xfrm>
            <a:off x="5860474" y="1093149"/>
            <a:ext cx="5584276" cy="471513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48895" rIns="0" bIns="0" rtlCol="0">
            <a:spAutoFit/>
          </a:bodyPr>
          <a:lstStyle/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Memberikan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jaminan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kualitas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hasil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kerja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JFAK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meningkatkan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objektivitas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penilaian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kinerja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JFAK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sesuai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dengan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substansi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bidang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kerjanya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2065" marR="22225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endParaRPr lang="en-US" sz="1333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Instansi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pembina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memberikan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panduan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kontrol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ke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K/L/D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pembentukan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TPI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TPD</a:t>
            </a:r>
          </a:p>
          <a:p>
            <a:pPr marL="12065" marR="22225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endParaRPr lang="en-US" sz="1333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Optimalisasi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penggunaan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DUPAK </a:t>
            </a:r>
            <a:r>
              <a:rPr lang="en-US" sz="2400" i="1" dirty="0">
                <a:latin typeface="Calibri" panose="020F0502020204030204" pitchFamily="34" charset="0"/>
                <a:cs typeface="Arial" panose="020B0604020202020204" pitchFamily="34" charset="0"/>
              </a:rPr>
              <a:t>Online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JFAK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persiapan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integrasi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penilaian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SKP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Angka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Kredit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JF di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setiap</a:t>
            </a:r>
            <a:r>
              <a:rPr lang="en-US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Arial" panose="020B0604020202020204" pitchFamily="34" charset="0"/>
              </a:rPr>
              <a:t>instansi</a:t>
            </a:r>
            <a:endParaRPr lang="en-US" sz="24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12065" marR="22225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endParaRPr sz="2400" dirty="0">
              <a:latin typeface="Calibri"/>
              <a:cs typeface="Calibri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2" y="0"/>
            <a:ext cx="5555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4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69" y="0"/>
            <a:ext cx="5773782" cy="6858000"/>
          </a:xfrm>
          <a:prstGeom prst="rect">
            <a:avLst/>
          </a:prstGeom>
        </p:spPr>
      </p:pic>
      <p:sp>
        <p:nvSpPr>
          <p:cNvPr id="4" name="object 5">
            <a:extLst>
              <a:ext uri="{FF2B5EF4-FFF2-40B4-BE49-F238E27FC236}">
                <a16:creationId xmlns="" xmlns:a16="http://schemas.microsoft.com/office/drawing/2014/main" id="{16D145FA-45D3-44F5-948F-AF447DA49C88}"/>
              </a:ext>
            </a:extLst>
          </p:cNvPr>
          <p:cNvSpPr txBox="1"/>
          <p:nvPr/>
        </p:nvSpPr>
        <p:spPr>
          <a:xfrm>
            <a:off x="6283233" y="475059"/>
            <a:ext cx="5869578" cy="49257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48895" rIns="0" bIns="0" rtlCol="0">
            <a:spAutoFit/>
          </a:bodyPr>
          <a:lstStyle/>
          <a:p>
            <a:pPr marL="12065" marR="22225" algn="ctr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r>
              <a:rPr lang="en-US" sz="3200" b="1" spc="-5" dirty="0" err="1">
                <a:latin typeface="Calibri"/>
                <a:cs typeface="Calibri"/>
              </a:rPr>
              <a:t>Sertifikasi</a:t>
            </a:r>
            <a:r>
              <a:rPr lang="en-US" sz="3200" b="1" spc="-5" dirty="0">
                <a:latin typeface="Calibri"/>
                <a:cs typeface="Calibri"/>
              </a:rPr>
              <a:t> </a:t>
            </a:r>
            <a:r>
              <a:rPr lang="en-US" sz="3200" b="1" spc="-5" dirty="0" err="1">
                <a:latin typeface="Calibri"/>
                <a:cs typeface="Calibri"/>
              </a:rPr>
              <a:t>Profesi</a:t>
            </a:r>
            <a:r>
              <a:rPr lang="en-US" sz="3200" b="1" spc="-5" dirty="0">
                <a:latin typeface="Calibri"/>
                <a:cs typeface="Calibri"/>
              </a:rPr>
              <a:t> </a:t>
            </a:r>
            <a:r>
              <a:rPr lang="en-US" sz="3200" b="1" spc="-5" dirty="0" err="1">
                <a:latin typeface="Calibri"/>
                <a:cs typeface="Calibri"/>
              </a:rPr>
              <a:t>Analis</a:t>
            </a:r>
            <a:r>
              <a:rPr lang="en-US" sz="3200" b="1" spc="-5" dirty="0">
                <a:latin typeface="Calibri"/>
                <a:cs typeface="Calibri"/>
              </a:rPr>
              <a:t> </a:t>
            </a:r>
            <a:r>
              <a:rPr lang="en-US" sz="3200" b="1" spc="-5" dirty="0" err="1">
                <a:latin typeface="Calibri"/>
                <a:cs typeface="Calibri"/>
              </a:rPr>
              <a:t>Kebijakan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96299" y="1429247"/>
            <a:ext cx="5661239" cy="40051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LSP LAN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telah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mendapatkan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lisensi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BNSP</a:t>
            </a:r>
          </a:p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r>
              <a:rPr lang="en-US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Dapat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diikuti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ASN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 ASN,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baik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JFAK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maupun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JF lain,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termasuk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JPT, Administrator,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Pengawas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Pelaksana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r>
              <a:rPr lang="en-US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Menjadi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salah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satu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persyaratan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marL="12065" marR="22225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(</a:t>
            </a:r>
            <a:r>
              <a:rPr lang="en-US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rekruitmen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PPPK)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Seluruh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kantor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LAN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dapat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menjadi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Tempat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Uji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Kompetensi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(TUK)</a:t>
            </a:r>
          </a:p>
          <a:p>
            <a:pPr marL="299078" marR="22225" indent="-287013">
              <a:lnSpc>
                <a:spcPct val="90000"/>
              </a:lnSpc>
              <a:spcBef>
                <a:spcPts val="385"/>
              </a:spcBef>
              <a:buFont typeface="Courier New"/>
              <a:buChar char="o"/>
              <a:tabLst>
                <a:tab pos="299713" algn="l"/>
              </a:tabLst>
            </a:pP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Peningkatan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kapasitas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individu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ASN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dengan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standar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kompetensi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berbasis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SKKNI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KKNI</a:t>
            </a:r>
          </a:p>
        </p:txBody>
      </p:sp>
    </p:spTree>
    <p:extLst>
      <p:ext uri="{BB962C8B-B14F-4D97-AF65-F5344CB8AC3E}">
        <p14:creationId xmlns:p14="http://schemas.microsoft.com/office/powerpoint/2010/main" val="189810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286477" y="2440986"/>
            <a:ext cx="4005183" cy="40051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2" latinLnBrk="0"/>
            <a:endParaRPr lang="id-ID" sz="1949">
              <a:solidFill>
                <a:prstClr val="white"/>
              </a:solidFill>
            </a:endParaRPr>
          </a:p>
        </p:txBody>
      </p:sp>
      <p:sp>
        <p:nvSpPr>
          <p:cNvPr id="110" name="Google Shape;110;p13"/>
          <p:cNvSpPr txBox="1">
            <a:spLocks noGrp="1"/>
          </p:cNvSpPr>
          <p:nvPr>
            <p:ph type="ctrTitle" idx="4294967295"/>
          </p:nvPr>
        </p:nvSpPr>
        <p:spPr>
          <a:xfrm>
            <a:off x="911803" y="3925649"/>
            <a:ext cx="3177719" cy="1014796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</p:spPr>
        <p:txBody>
          <a:bodyPr spcFirstLastPara="1" vert="horz" wrap="square" lIns="99044" tIns="99044" rIns="99044" bIns="99044" rtlCol="0" anchor="t" anchorCtr="0">
            <a:noAutofit/>
          </a:bodyPr>
          <a:lstStyle/>
          <a:p>
            <a:pPr lvl="0" algn="r"/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Jenjang Kualifikasi Nasional Indonesia pada jabatan kerja analis kebijakan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meliputi: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236169" y="3099273"/>
            <a:ext cx="2105796" cy="460643"/>
            <a:chOff x="2249623" y="299340"/>
            <a:chExt cx="1943812" cy="425208"/>
          </a:xfrm>
          <a:solidFill>
            <a:schemeClr val="accent4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0" name="Rounded Rectangle 29"/>
            <p:cNvSpPr/>
            <p:nvPr/>
          </p:nvSpPr>
          <p:spPr>
            <a:xfrm>
              <a:off x="2249623" y="299340"/>
              <a:ext cx="1943812" cy="425208"/>
            </a:xfrm>
            <a:prstGeom prst="roundRect">
              <a:avLst/>
            </a:prstGeom>
            <a:grpFill/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ounded Rectangle 4"/>
            <p:cNvSpPr/>
            <p:nvPr/>
          </p:nvSpPr>
          <p:spPr>
            <a:xfrm>
              <a:off x="2270380" y="320097"/>
              <a:ext cx="1902298" cy="383694"/>
            </a:xfrm>
            <a:prstGeom prst="rect">
              <a:avLst/>
            </a:prstGeom>
            <a:grpFill/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040" tIns="66040" rIns="66040" bIns="66040" numCol="1" spcCol="1270" anchor="ctr" anchorCtr="0">
              <a:noAutofit/>
            </a:bodyPr>
            <a:lstStyle/>
            <a:p>
              <a:pPr algn="ctr" defTabSz="770423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7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Jenjang 5</a:t>
              </a:r>
              <a:endParaRPr lang="id-ID" sz="1733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Raleway" panose="020B060402020202020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236169" y="3617497"/>
            <a:ext cx="2105796" cy="460643"/>
            <a:chOff x="2249623" y="777700"/>
            <a:chExt cx="1943812" cy="425208"/>
          </a:xfrm>
          <a:solidFill>
            <a:schemeClr val="accent4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8" name="Rounded Rectangle 27"/>
            <p:cNvSpPr/>
            <p:nvPr/>
          </p:nvSpPr>
          <p:spPr>
            <a:xfrm>
              <a:off x="2249623" y="777700"/>
              <a:ext cx="1943812" cy="425208"/>
            </a:xfrm>
            <a:prstGeom prst="roundRect">
              <a:avLst/>
            </a:prstGeom>
            <a:grpFill/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50000"/>
                <a:hueOff val="187260"/>
                <a:satOff val="-7682"/>
                <a:lumOff val="1786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Rounded Rectangle 6"/>
            <p:cNvSpPr/>
            <p:nvPr/>
          </p:nvSpPr>
          <p:spPr>
            <a:xfrm>
              <a:off x="2270380" y="798457"/>
              <a:ext cx="1902298" cy="383694"/>
            </a:xfrm>
            <a:prstGeom prst="rect">
              <a:avLst/>
            </a:prstGeom>
            <a:grpFill/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040" tIns="66040" rIns="66040" bIns="66040" numCol="1" spcCol="1270" anchor="ctr" anchorCtr="0">
              <a:noAutofit/>
            </a:bodyPr>
            <a:lstStyle/>
            <a:p>
              <a:pPr algn="ctr" defTabSz="770423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7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Jenjang 6</a:t>
              </a:r>
              <a:endParaRPr lang="id-ID" sz="1733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Raleway" panose="020B060402020202020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236169" y="4135720"/>
            <a:ext cx="2105796" cy="460643"/>
            <a:chOff x="2249623" y="1256060"/>
            <a:chExt cx="1943812" cy="425208"/>
          </a:xfrm>
          <a:solidFill>
            <a:schemeClr val="accent4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6" name="Rounded Rectangle 25"/>
            <p:cNvSpPr/>
            <p:nvPr/>
          </p:nvSpPr>
          <p:spPr>
            <a:xfrm>
              <a:off x="2249623" y="1256060"/>
              <a:ext cx="1943812" cy="425208"/>
            </a:xfrm>
            <a:prstGeom prst="roundRect">
              <a:avLst/>
            </a:prstGeom>
            <a:grpFill/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50000"/>
                <a:hueOff val="374520"/>
                <a:satOff val="-15365"/>
                <a:lumOff val="3573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ed Rectangle 8"/>
            <p:cNvSpPr/>
            <p:nvPr/>
          </p:nvSpPr>
          <p:spPr>
            <a:xfrm>
              <a:off x="2270380" y="1276817"/>
              <a:ext cx="1902298" cy="383694"/>
            </a:xfrm>
            <a:prstGeom prst="rect">
              <a:avLst/>
            </a:prstGeom>
            <a:grpFill/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040" tIns="66040" rIns="66040" bIns="66040" numCol="1" spcCol="1270" anchor="ctr" anchorCtr="0">
              <a:noAutofit/>
            </a:bodyPr>
            <a:lstStyle/>
            <a:p>
              <a:pPr algn="ctr" defTabSz="770423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7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Jenjang 7</a:t>
              </a:r>
              <a:endParaRPr lang="id-ID" sz="1733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Raleway" panose="020B060402020202020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236169" y="4653941"/>
            <a:ext cx="2105796" cy="460643"/>
            <a:chOff x="2249623" y="1734419"/>
            <a:chExt cx="1943812" cy="425208"/>
          </a:xfrm>
          <a:solidFill>
            <a:schemeClr val="accent4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4" name="Rounded Rectangle 23"/>
            <p:cNvSpPr/>
            <p:nvPr/>
          </p:nvSpPr>
          <p:spPr>
            <a:xfrm>
              <a:off x="2249623" y="1734419"/>
              <a:ext cx="1943812" cy="425208"/>
            </a:xfrm>
            <a:prstGeom prst="roundRect">
              <a:avLst/>
            </a:prstGeom>
            <a:grpFill/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50000"/>
                <a:hueOff val="374520"/>
                <a:satOff val="-15365"/>
                <a:lumOff val="3573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ounded Rectangle 10"/>
            <p:cNvSpPr/>
            <p:nvPr/>
          </p:nvSpPr>
          <p:spPr>
            <a:xfrm>
              <a:off x="2270380" y="1755176"/>
              <a:ext cx="1902298" cy="383694"/>
            </a:xfrm>
            <a:prstGeom prst="rect">
              <a:avLst/>
            </a:prstGeom>
            <a:grpFill/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040" tIns="66040" rIns="66040" bIns="66040" numCol="1" spcCol="1270" anchor="ctr" anchorCtr="0">
              <a:noAutofit/>
            </a:bodyPr>
            <a:lstStyle/>
            <a:p>
              <a:pPr algn="ctr" defTabSz="770423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7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Jenjang 8</a:t>
              </a:r>
              <a:endParaRPr lang="id-ID" sz="1733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Raleway" panose="020B060402020202020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236169" y="5172165"/>
            <a:ext cx="2105796" cy="460643"/>
            <a:chOff x="2249623" y="2212779"/>
            <a:chExt cx="1943812" cy="425208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2" name="Rounded Rectangle 21"/>
            <p:cNvSpPr/>
            <p:nvPr/>
          </p:nvSpPr>
          <p:spPr>
            <a:xfrm>
              <a:off x="2249623" y="2212779"/>
              <a:ext cx="1943812" cy="425208"/>
            </a:xfrm>
            <a:prstGeom prst="roundRect">
              <a:avLst/>
            </a:prstGeom>
            <a:grpFill/>
            <a:ln>
              <a:noFill/>
            </a:ln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50000"/>
                <a:hueOff val="187260"/>
                <a:satOff val="-7682"/>
                <a:lumOff val="1786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ed Rectangle 12"/>
            <p:cNvSpPr/>
            <p:nvPr/>
          </p:nvSpPr>
          <p:spPr>
            <a:xfrm>
              <a:off x="2270380" y="2233536"/>
              <a:ext cx="1902298" cy="383694"/>
            </a:xfrm>
            <a:prstGeom prst="rect">
              <a:avLst/>
            </a:prstGeom>
            <a:grpFill/>
            <a:ln>
              <a:noFill/>
            </a:ln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040" tIns="66040" rIns="66040" bIns="66040" numCol="1" spcCol="1270" anchor="ctr" anchorCtr="0">
              <a:noAutofit/>
            </a:bodyPr>
            <a:lstStyle/>
            <a:p>
              <a:pPr algn="ctr" defTabSz="770423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7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Jenjang 9</a:t>
              </a:r>
              <a:endParaRPr lang="id-ID" sz="1733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Raleway" panose="020B0604020202020204" charset="0"/>
              </a:endParaRPr>
            </a:p>
          </p:txBody>
        </p:sp>
      </p:grpSp>
      <p:grpSp>
        <p:nvGrpSpPr>
          <p:cNvPr id="112" name="Google Shape;112;p13"/>
          <p:cNvGrpSpPr/>
          <p:nvPr/>
        </p:nvGrpSpPr>
        <p:grpSpPr>
          <a:xfrm>
            <a:off x="2886567" y="2911337"/>
            <a:ext cx="912575" cy="903320"/>
            <a:chOff x="5300400" y="3670175"/>
            <a:chExt cx="421300" cy="399325"/>
          </a:xfrm>
          <a:solidFill>
            <a:schemeClr val="accent4">
              <a:lumMod val="50000"/>
            </a:schemeClr>
          </a:solidFill>
        </p:grpSpPr>
        <p:sp>
          <p:nvSpPr>
            <p:cNvPr id="113" name="Google Shape;113;p13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9044" tIns="99044" rIns="99044" bIns="99044" anchor="ctr" anchorCtr="0">
              <a:noAutofit/>
            </a:bodyPr>
            <a:lstStyle/>
            <a:p>
              <a:pPr defTabSz="914212" latinLnBrk="0"/>
              <a:endParaRPr sz="1949">
                <a:solidFill>
                  <a:prstClr val="black"/>
                </a:solidFill>
              </a:endParaRPr>
            </a:p>
          </p:txBody>
        </p:sp>
        <p:sp>
          <p:nvSpPr>
            <p:cNvPr id="114" name="Google Shape;114;p13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9044" tIns="99044" rIns="99044" bIns="99044" anchor="ctr" anchorCtr="0">
              <a:noAutofit/>
            </a:bodyPr>
            <a:lstStyle/>
            <a:p>
              <a:pPr defTabSz="914212" latinLnBrk="0"/>
              <a:endParaRPr sz="1949">
                <a:solidFill>
                  <a:prstClr val="black"/>
                </a:solidFill>
              </a:endParaRPr>
            </a:p>
          </p:txBody>
        </p:sp>
        <p:sp>
          <p:nvSpPr>
            <p:cNvPr id="115" name="Google Shape;115;p13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9044" tIns="99044" rIns="99044" bIns="99044" anchor="ctr" anchorCtr="0">
              <a:noAutofit/>
            </a:bodyPr>
            <a:lstStyle/>
            <a:p>
              <a:pPr defTabSz="914212" latinLnBrk="0"/>
              <a:endParaRPr sz="1949">
                <a:solidFill>
                  <a:prstClr val="black"/>
                </a:solidFill>
              </a:endParaRPr>
            </a:p>
          </p:txBody>
        </p:sp>
        <p:sp>
          <p:nvSpPr>
            <p:cNvPr id="116" name="Google Shape;116;p13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9044" tIns="99044" rIns="99044" bIns="99044" anchor="ctr" anchorCtr="0">
              <a:noAutofit/>
            </a:bodyPr>
            <a:lstStyle/>
            <a:p>
              <a:pPr defTabSz="914212" latinLnBrk="0"/>
              <a:endParaRPr sz="1949">
                <a:solidFill>
                  <a:prstClr val="black"/>
                </a:solidFill>
              </a:endParaRPr>
            </a:p>
          </p:txBody>
        </p:sp>
        <p:sp>
          <p:nvSpPr>
            <p:cNvPr id="117" name="Google Shape;117;p13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9044" tIns="99044" rIns="99044" bIns="99044" anchor="ctr" anchorCtr="0">
              <a:noAutofit/>
            </a:bodyPr>
            <a:lstStyle/>
            <a:p>
              <a:pPr defTabSz="914212" latinLnBrk="0"/>
              <a:endParaRPr sz="1949">
                <a:solidFill>
                  <a:prstClr val="black"/>
                </a:solidFill>
              </a:endParaRPr>
            </a:p>
          </p:txBody>
        </p:sp>
      </p:grpSp>
      <p:sp>
        <p:nvSpPr>
          <p:cNvPr id="32" name="Google Shape;110;p13"/>
          <p:cNvSpPr txBox="1">
            <a:spLocks/>
          </p:cNvSpPr>
          <p:nvPr/>
        </p:nvSpPr>
        <p:spPr>
          <a:xfrm>
            <a:off x="6443315" y="3123785"/>
            <a:ext cx="2680643" cy="1256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44" tIns="99044" rIns="99044" bIns="99044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sz="2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defTabSz="914212" latinLnBrk="0"/>
            <a:r>
              <a:rPr lang="en-GB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id-ID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iterapkan untuk:</a:t>
            </a:r>
          </a:p>
          <a:p>
            <a:pPr defTabSz="914212" latinLnBrk="0"/>
            <a:endParaRPr lang="id-ID" sz="1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39943" y="3537429"/>
            <a:ext cx="4005183" cy="249196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71455" indent="-371455" defTabSz="914212" latinLnBrk="0">
              <a:buFont typeface="+mj-lt"/>
              <a:buAutoNum type="arabicPeriod"/>
            </a:pPr>
            <a:r>
              <a:rPr lang="en-GB" sz="1949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GB" sz="19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949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GB" sz="19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949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GB" sz="19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949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en-GB" sz="1949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55" indent="-371455" defTabSz="914212" latinLnBrk="0">
              <a:buFont typeface="+mj-lt"/>
              <a:buAutoNum type="arabicPeriod"/>
            </a:pPr>
            <a:r>
              <a:rPr lang="id-ID" sz="19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Pelaksanaan sertifikasi kompetensi</a:t>
            </a:r>
            <a:r>
              <a:rPr lang="en-US" sz="19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id-ID" sz="1949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55" indent="-371455" defTabSz="914212" latinLnBrk="0">
              <a:buFont typeface="+mj-lt"/>
              <a:buAutoNum type="arabicPeriod"/>
            </a:pPr>
            <a:r>
              <a:rPr lang="id-ID" sz="19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Pengembangan sumber daya manusia; dan</a:t>
            </a:r>
          </a:p>
          <a:p>
            <a:pPr marL="371455" indent="-371455" defTabSz="914212" latinLnBrk="0">
              <a:buFont typeface="+mj-lt"/>
              <a:buAutoNum type="arabicPeriod"/>
            </a:pPr>
            <a:r>
              <a:rPr lang="id-ID" sz="19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Pengakuan kesetaraan kualifikasi</a:t>
            </a:r>
            <a:r>
              <a:rPr lang="en-US" sz="19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d-ID" sz="1949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173814" y="2302336"/>
            <a:ext cx="861465" cy="8614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2" latinLnBrk="0"/>
            <a:endParaRPr lang="id-ID" sz="1949">
              <a:solidFill>
                <a:prstClr val="white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143001" y="2"/>
            <a:ext cx="9649327" cy="1183081"/>
            <a:chOff x="0" y="361951"/>
            <a:chExt cx="9329350" cy="1504949"/>
          </a:xfrm>
        </p:grpSpPr>
        <p:sp>
          <p:nvSpPr>
            <p:cNvPr id="42" name="Rectangle 41"/>
            <p:cNvSpPr/>
            <p:nvPr/>
          </p:nvSpPr>
          <p:spPr>
            <a:xfrm>
              <a:off x="0" y="885825"/>
              <a:ext cx="1809750" cy="981075"/>
            </a:xfrm>
            <a:prstGeom prst="rect">
              <a:avLst/>
            </a:prstGeom>
            <a:solidFill>
              <a:srgbClr val="10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2" latinLnBrk="0"/>
              <a:endParaRPr lang="en-AU" sz="1799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 rot="16200000">
              <a:off x="4712300" y="-3207350"/>
              <a:ext cx="1047750" cy="8186351"/>
            </a:xfrm>
            <a:custGeom>
              <a:avLst/>
              <a:gdLst>
                <a:gd name="connsiteX0" fmla="*/ 1047750 w 1047750"/>
                <a:gd name="connsiteY0" fmla="*/ 0 h 8186351"/>
                <a:gd name="connsiteX1" fmla="*/ 1047750 w 1047750"/>
                <a:gd name="connsiteY1" fmla="*/ 8186351 h 8186351"/>
                <a:gd name="connsiteX2" fmla="*/ 523875 w 1047750"/>
                <a:gd name="connsiteY2" fmla="*/ 7620000 h 8186351"/>
                <a:gd name="connsiteX3" fmla="*/ 0 w 1047750"/>
                <a:gd name="connsiteY3" fmla="*/ 8186351 h 8186351"/>
                <a:gd name="connsiteX4" fmla="*/ 0 w 1047750"/>
                <a:gd name="connsiteY4" fmla="*/ 0 h 8186351"/>
                <a:gd name="connsiteX5" fmla="*/ 1047750 w 1047750"/>
                <a:gd name="connsiteY5" fmla="*/ 0 h 818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0" h="8186351">
                  <a:moveTo>
                    <a:pt x="1047750" y="0"/>
                  </a:moveTo>
                  <a:lnTo>
                    <a:pt x="1047750" y="8186351"/>
                  </a:lnTo>
                  <a:lnTo>
                    <a:pt x="523875" y="7620000"/>
                  </a:lnTo>
                  <a:lnTo>
                    <a:pt x="0" y="8186351"/>
                  </a:lnTo>
                  <a:lnTo>
                    <a:pt x="0" y="0"/>
                  </a:lnTo>
                  <a:lnTo>
                    <a:pt x="1047750" y="0"/>
                  </a:lnTo>
                  <a:close/>
                </a:path>
              </a:pathLst>
            </a:custGeom>
            <a:solidFill>
              <a:srgbClr val="159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defTabSz="914212" latinLnBrk="0"/>
              <a:r>
                <a:rPr lang="en-AU" sz="2800" b="1" dirty="0">
                  <a:ln w="0"/>
                  <a:solidFill>
                    <a:prstClr val="whit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lang="en-AU" sz="2800" b="1" dirty="0" err="1">
                  <a:ln w="0"/>
                  <a:solidFill>
                    <a:prstClr val="whit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Jenjang</a:t>
              </a:r>
              <a:r>
                <a:rPr lang="en-AU" sz="2800" b="1" dirty="0">
                  <a:ln w="0"/>
                  <a:solidFill>
                    <a:prstClr val="whit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2800" b="1" dirty="0" err="1" smtClean="0">
                  <a:ln w="0"/>
                  <a:solidFill>
                    <a:prstClr val="whit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Kualifikasi</a:t>
              </a:r>
              <a:r>
                <a:rPr lang="en-AU" sz="2800" b="1" dirty="0" smtClean="0">
                  <a:ln w="0"/>
                  <a:solidFill>
                    <a:prstClr val="whit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AK</a:t>
              </a:r>
            </a:p>
            <a:p>
              <a:pPr algn="ctr" defTabSz="914212" latinLnBrk="0"/>
              <a:r>
                <a:rPr lang="en-AU" sz="2800" b="1" dirty="0" smtClean="0">
                  <a:ln w="0"/>
                  <a:solidFill>
                    <a:prstClr val="whit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 </a:t>
              </a:r>
              <a:r>
                <a:rPr lang="en-AU" sz="2800" b="1" dirty="0" err="1" smtClean="0">
                  <a:ln w="0"/>
                  <a:solidFill>
                    <a:prstClr val="whit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Klaster</a:t>
              </a:r>
              <a:r>
                <a:rPr lang="en-AU" sz="2800" b="1" dirty="0" smtClean="0">
                  <a:ln w="0"/>
                  <a:solidFill>
                    <a:prstClr val="whit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AK</a:t>
              </a:r>
              <a:endParaRPr lang="en-AU" sz="2800" b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ight Triangle 43"/>
            <p:cNvSpPr/>
            <p:nvPr/>
          </p:nvSpPr>
          <p:spPr>
            <a:xfrm flipH="1" flipV="1">
              <a:off x="1142998" y="1409700"/>
              <a:ext cx="666751" cy="457199"/>
            </a:xfrm>
            <a:prstGeom prst="rtTriangle">
              <a:avLst/>
            </a:prstGeom>
            <a:solidFill>
              <a:srgbClr val="0B4B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2" latinLnBrk="0"/>
              <a:endParaRPr lang="en-AU" sz="1799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5" name="Google Shape;110;p13">
            <a:extLst>
              <a:ext uri="{FF2B5EF4-FFF2-40B4-BE49-F238E27FC236}">
                <a16:creationId xmlns="" xmlns:a16="http://schemas.microsoft.com/office/drawing/2014/main" id="{F1563C1E-1D19-4822-A7CB-E1AA24CBF048}"/>
              </a:ext>
            </a:extLst>
          </p:cNvPr>
          <p:cNvSpPr txBox="1">
            <a:spLocks/>
          </p:cNvSpPr>
          <p:nvPr/>
        </p:nvSpPr>
        <p:spPr>
          <a:xfrm>
            <a:off x="3656341" y="931176"/>
            <a:ext cx="7208304" cy="55744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</p:spPr>
        <p:txBody>
          <a:bodyPr spcFirstLastPara="1" vert="horz" wrap="square" lIns="99044" tIns="99044" rIns="99044" bIns="99044" rtlCol="0" anchor="t" anchorCtr="0">
            <a:noAutofit/>
          </a:bodyPr>
          <a:lstStyle>
            <a:lvl1pPr algn="l" defTabSz="91439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d-ID" sz="1600" b="1" i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 Lembaga Administrasi Negara Nomor 14 Tahun 20</a:t>
            </a:r>
            <a:r>
              <a:rPr lang="en-US" sz="1600" b="1" i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id-ID" sz="1600" b="1" i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tentang Kerangka Kualifikasi Nasional Indonesia Analis Kebijakan</a:t>
            </a:r>
            <a:endParaRPr lang="id-ID" sz="8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CC7A1949-585A-4518-98E4-D3C5111C77D6}"/>
              </a:ext>
            </a:extLst>
          </p:cNvPr>
          <p:cNvSpPr/>
          <p:nvPr/>
        </p:nvSpPr>
        <p:spPr>
          <a:xfrm>
            <a:off x="2783235" y="1617926"/>
            <a:ext cx="8130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latinLnBrk="0"/>
            <a:r>
              <a:rPr lang="id-ID" sz="1600" b="1" i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Keputusan Kepala Lembaga Administrasi Negara Nomor 547/K.1/HKM.02.2/2019 tentang Jenjang Kerangka Kualifikasi Nasional Indonesia Analis Kebijakan</a:t>
            </a:r>
            <a:endParaRPr lang="en-US" sz="1600" b="1" i="1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971935" y="5167813"/>
            <a:ext cx="2105796" cy="460643"/>
            <a:chOff x="2249623" y="2212779"/>
            <a:chExt cx="1943812" cy="425208"/>
          </a:xfrm>
          <a:solidFill>
            <a:schemeClr val="accent3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8" name="Rounded Rectangle 37"/>
            <p:cNvSpPr/>
            <p:nvPr/>
          </p:nvSpPr>
          <p:spPr>
            <a:xfrm>
              <a:off x="2249623" y="2212779"/>
              <a:ext cx="1943812" cy="425208"/>
            </a:xfrm>
            <a:prstGeom prst="roundRect">
              <a:avLst/>
            </a:prstGeom>
            <a:grpFill/>
            <a:ln>
              <a:noFill/>
            </a:ln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50000"/>
                <a:hueOff val="187260"/>
                <a:satOff val="-7682"/>
                <a:lumOff val="1786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ed Rectangle 12"/>
            <p:cNvSpPr/>
            <p:nvPr/>
          </p:nvSpPr>
          <p:spPr>
            <a:xfrm>
              <a:off x="2270380" y="2233536"/>
              <a:ext cx="1902298" cy="383694"/>
            </a:xfrm>
            <a:prstGeom prst="rect">
              <a:avLst/>
            </a:prstGeom>
            <a:grpFill/>
            <a:ln>
              <a:noFill/>
            </a:ln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040" tIns="66040" rIns="66040" bIns="66040" numCol="1" spcCol="1270" anchor="ctr" anchorCtr="0">
              <a:noAutofit/>
            </a:bodyPr>
            <a:lstStyle/>
            <a:p>
              <a:pPr algn="ctr" defTabSz="770423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733" b="1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Klaster</a:t>
              </a:r>
              <a:r>
                <a:rPr lang="id-ID" sz="1733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 Analisis</a:t>
              </a:r>
              <a:endParaRPr lang="id-ID" sz="1733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Raleway" panose="020B060402020202020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980643" y="5803539"/>
            <a:ext cx="2105796" cy="460643"/>
            <a:chOff x="2249623" y="2212779"/>
            <a:chExt cx="1943812" cy="425208"/>
          </a:xfrm>
          <a:solidFill>
            <a:schemeClr val="accent3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5" name="Rounded Rectangle 44"/>
            <p:cNvSpPr/>
            <p:nvPr/>
          </p:nvSpPr>
          <p:spPr>
            <a:xfrm>
              <a:off x="2249623" y="2212779"/>
              <a:ext cx="1943812" cy="425208"/>
            </a:xfrm>
            <a:prstGeom prst="roundRect">
              <a:avLst/>
            </a:prstGeom>
            <a:grpFill/>
            <a:ln>
              <a:noFill/>
            </a:ln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50000"/>
                <a:hueOff val="187260"/>
                <a:satOff val="-7682"/>
                <a:lumOff val="1786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Rounded Rectangle 12"/>
            <p:cNvSpPr/>
            <p:nvPr/>
          </p:nvSpPr>
          <p:spPr>
            <a:xfrm>
              <a:off x="2270380" y="2233536"/>
              <a:ext cx="1902298" cy="383694"/>
            </a:xfrm>
            <a:prstGeom prst="rect">
              <a:avLst/>
            </a:prstGeom>
            <a:grpFill/>
            <a:ln>
              <a:noFill/>
            </a:ln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040" tIns="66040" rIns="66040" bIns="66040" numCol="1" spcCol="1270" anchor="ctr" anchorCtr="0">
              <a:noAutofit/>
            </a:bodyPr>
            <a:lstStyle/>
            <a:p>
              <a:pPr algn="ctr" defTabSz="770423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733" b="1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Klaster</a:t>
              </a:r>
              <a:r>
                <a:rPr lang="id-ID" sz="1733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Raleway" panose="020B0604020202020204" charset="0"/>
                  <a:ea typeface="Calibri" panose="020F0502020204030204" pitchFamily="34" charset="0"/>
                  <a:cs typeface="Tahoma" panose="020B0604030504040204" pitchFamily="34" charset="0"/>
                </a:rPr>
                <a:t> Advokasi Kebijakan</a:t>
              </a:r>
              <a:endParaRPr lang="id-ID" sz="1733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Raleway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431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">
            <a:extLst>
              <a:ext uri="{FF2B5EF4-FFF2-40B4-BE49-F238E27FC236}">
                <a16:creationId xmlns:a16="http://schemas.microsoft.com/office/drawing/2014/main" xmlns="" id="{16D145FA-45D3-44F5-948F-AF447DA49C88}"/>
              </a:ext>
            </a:extLst>
          </p:cNvPr>
          <p:cNvSpPr txBox="1"/>
          <p:nvPr/>
        </p:nvSpPr>
        <p:spPr>
          <a:xfrm>
            <a:off x="6155575" y="64934"/>
            <a:ext cx="5750524" cy="91307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48895" rIns="0" bIns="0" rtlCol="0">
            <a:spAutoFit/>
          </a:bodyPr>
          <a:lstStyle/>
          <a:p>
            <a:pPr marL="12065" marR="22225" algn="ctr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r>
              <a:rPr lang="en-US" sz="2933" b="1" spc="-5" dirty="0" err="1">
                <a:cs typeface="Calibri"/>
              </a:rPr>
              <a:t>Optimalisasi</a:t>
            </a:r>
            <a:r>
              <a:rPr lang="en-US" sz="2933" b="1" spc="-5" dirty="0">
                <a:cs typeface="Calibri"/>
              </a:rPr>
              <a:t> </a:t>
            </a:r>
            <a:r>
              <a:rPr lang="en-US" sz="2933" b="1" spc="-5" dirty="0" err="1">
                <a:cs typeface="Calibri"/>
              </a:rPr>
              <a:t>Peran</a:t>
            </a:r>
            <a:r>
              <a:rPr lang="en-US" sz="2933" b="1" spc="-5" dirty="0">
                <a:cs typeface="Calibri"/>
              </a:rPr>
              <a:t> </a:t>
            </a:r>
          </a:p>
          <a:p>
            <a:pPr marL="12065" marR="22225" algn="ctr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r>
              <a:rPr lang="en-US" sz="2933" b="1" spc="-5" dirty="0">
                <a:cs typeface="Calibri"/>
              </a:rPr>
              <a:t>JF </a:t>
            </a:r>
            <a:r>
              <a:rPr lang="en-US" sz="2933" b="1" spc="-5" dirty="0" err="1">
                <a:cs typeface="Calibri"/>
              </a:rPr>
              <a:t>Analis</a:t>
            </a:r>
            <a:r>
              <a:rPr lang="en-US" sz="2933" b="1" spc="-5" dirty="0">
                <a:cs typeface="Calibri"/>
              </a:rPr>
              <a:t> </a:t>
            </a:r>
            <a:r>
              <a:rPr lang="en-US" sz="2933" b="1" spc="-5" dirty="0" err="1">
                <a:cs typeface="Calibri"/>
              </a:rPr>
              <a:t>Kebijakan</a:t>
            </a:r>
            <a:r>
              <a:rPr lang="en-US" sz="2933" b="1" spc="-5" dirty="0">
                <a:cs typeface="Calibri"/>
              </a:rPr>
              <a:t> </a:t>
            </a:r>
            <a:endParaRPr sz="2933" b="1" dirty="0"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78479" y="1095658"/>
            <a:ext cx="6125819" cy="20621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21C60"/>
                </a:solidFill>
              </a:rPr>
              <a:t>TUJUAN</a:t>
            </a:r>
            <a:endParaRPr lang="en-US" sz="1600" dirty="0"/>
          </a:p>
          <a:p>
            <a:r>
              <a:rPr lang="en-US" sz="1600" b="1" dirty="0" err="1"/>
              <a:t>Umum</a:t>
            </a:r>
            <a:r>
              <a:rPr lang="en-US" sz="1600" b="1" dirty="0"/>
              <a:t>: </a:t>
            </a:r>
            <a:r>
              <a:rPr lang="en-US" sz="1600" dirty="0" err="1"/>
              <a:t>meningkatkan</a:t>
            </a:r>
            <a:r>
              <a:rPr lang="en-US" sz="1600" dirty="0"/>
              <a:t> </a:t>
            </a:r>
            <a:r>
              <a:rPr lang="en-US" sz="1600" dirty="0" err="1"/>
              <a:t>pemahaman</a:t>
            </a:r>
            <a:r>
              <a:rPr lang="en-US" sz="1600" dirty="0"/>
              <a:t> </a:t>
            </a:r>
            <a:r>
              <a:rPr lang="en-US" sz="1600" dirty="0" err="1"/>
              <a:t>terkait</a:t>
            </a:r>
            <a:r>
              <a:rPr lang="en-US" sz="1600" dirty="0"/>
              <a:t> </a:t>
            </a:r>
            <a:r>
              <a:rPr lang="en-US" sz="1600" dirty="0" err="1"/>
              <a:t>beragam</a:t>
            </a:r>
            <a:r>
              <a:rPr lang="en-US" sz="1600" dirty="0"/>
              <a:t> </a:t>
            </a:r>
            <a:r>
              <a:rPr lang="en-US" sz="1600" dirty="0" err="1"/>
              <a:t>aspek</a:t>
            </a:r>
            <a:r>
              <a:rPr lang="en-US" sz="1600" dirty="0"/>
              <a:t> </a:t>
            </a:r>
          </a:p>
          <a:p>
            <a:r>
              <a:rPr lang="en-US" sz="1600" dirty="0"/>
              <a:t>JFAK di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instansi</a:t>
            </a:r>
            <a:r>
              <a:rPr lang="en-US" sz="1600" dirty="0"/>
              <a:t> </a:t>
            </a:r>
            <a:r>
              <a:rPr lang="en-US" sz="1600" dirty="0" err="1"/>
              <a:t>pemerintah</a:t>
            </a:r>
            <a:r>
              <a:rPr lang="en-US" sz="1600" dirty="0"/>
              <a:t>. </a:t>
            </a:r>
          </a:p>
          <a:p>
            <a:r>
              <a:rPr lang="en-US" sz="1600" b="1" dirty="0" err="1"/>
              <a:t>Khusus</a:t>
            </a:r>
            <a:r>
              <a:rPr lang="en-US" sz="1600" b="1" dirty="0"/>
              <a:t>: </a:t>
            </a:r>
            <a:r>
              <a:rPr lang="en-US" sz="1600" dirty="0" err="1"/>
              <a:t>meningkatkan</a:t>
            </a:r>
            <a:r>
              <a:rPr lang="en-US" sz="1600" dirty="0"/>
              <a:t> </a:t>
            </a:r>
            <a:r>
              <a:rPr lang="en-US" sz="1600" dirty="0" err="1"/>
              <a:t>pendayagunaan</a:t>
            </a:r>
            <a:r>
              <a:rPr lang="en-US" sz="1600" dirty="0"/>
              <a:t> JFAK di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organisasi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memperkuat</a:t>
            </a:r>
            <a:r>
              <a:rPr lang="en-US" sz="1600" dirty="0"/>
              <a:t> </a:t>
            </a:r>
            <a:r>
              <a:rPr lang="en-US" sz="1600" dirty="0" err="1"/>
              <a:t>peran</a:t>
            </a:r>
            <a:r>
              <a:rPr lang="en-US" sz="1600" dirty="0"/>
              <a:t> JFAK di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siklus</a:t>
            </a:r>
            <a:r>
              <a:rPr lang="en-US" sz="1600" dirty="0"/>
              <a:t> </a:t>
            </a:r>
            <a:r>
              <a:rPr lang="en-US" sz="1600" dirty="0" err="1"/>
              <a:t>kebijakan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SASARAN PEMBACA</a:t>
            </a:r>
          </a:p>
          <a:p>
            <a:r>
              <a:rPr lang="en-US" sz="1600" dirty="0" err="1"/>
              <a:t>Atasan</a:t>
            </a:r>
            <a:r>
              <a:rPr lang="en-US" sz="1600" dirty="0"/>
              <a:t> </a:t>
            </a:r>
            <a:r>
              <a:rPr lang="en-US" sz="1600" dirty="0" err="1"/>
              <a:t>Langsung</a:t>
            </a:r>
            <a:r>
              <a:rPr lang="en-US" sz="1600" dirty="0"/>
              <a:t> AK. </a:t>
            </a:r>
            <a:r>
              <a:rPr lang="en-US" sz="1600" dirty="0" err="1"/>
              <a:t>Pengelola</a:t>
            </a:r>
            <a:r>
              <a:rPr lang="en-US" sz="1600" dirty="0"/>
              <a:t> </a:t>
            </a:r>
            <a:r>
              <a:rPr lang="en-US" sz="1600" dirty="0" err="1"/>
              <a:t>Kepegawaian</a:t>
            </a:r>
            <a:r>
              <a:rPr lang="en-US" sz="1600" dirty="0"/>
              <a:t>, </a:t>
            </a:r>
            <a:r>
              <a:rPr lang="en-US" sz="1600" dirty="0" err="1"/>
              <a:t>Pemangku</a:t>
            </a:r>
            <a:r>
              <a:rPr lang="en-US" sz="1600" dirty="0"/>
              <a:t> JFAK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279" y="3511589"/>
            <a:ext cx="6125819" cy="295409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71" y="117986"/>
            <a:ext cx="5541407" cy="646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3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4B086A2-DE3E-4565-BA41-3245C48A1B26}"/>
              </a:ext>
            </a:extLst>
          </p:cNvPr>
          <p:cNvSpPr txBox="1"/>
          <p:nvPr/>
        </p:nvSpPr>
        <p:spPr>
          <a:xfrm>
            <a:off x="321733" y="307837"/>
            <a:ext cx="11598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Kolaborasi</a:t>
            </a:r>
            <a:r>
              <a:rPr lang="en-US" altLang="ko-K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 </a:t>
            </a:r>
            <a:r>
              <a:rPr lang="en-US" altLang="ko-KR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antara</a:t>
            </a:r>
            <a:r>
              <a:rPr lang="en-US" altLang="ko-K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 JFAK </a:t>
            </a:r>
            <a:r>
              <a:rPr lang="en-US" altLang="ko-KR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maupun</a:t>
            </a:r>
            <a:r>
              <a:rPr lang="en-US" altLang="ko-K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 </a:t>
            </a:r>
            <a:r>
              <a:rPr lang="en-US" altLang="ko-KR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dengan</a:t>
            </a:r>
            <a:r>
              <a:rPr lang="en-US" altLang="ko-K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 JF lain</a:t>
            </a:r>
            <a:endParaRPr lang="ko-KR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Gill Sans MT" charset="0"/>
              <a:ea typeface="Gill Sans MT" charset="0"/>
              <a:cs typeface="Gill Sans MT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68" y="1224921"/>
            <a:ext cx="10957811" cy="56330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4FE1D59-27FD-41E4-8355-243B5E0DC213}"/>
              </a:ext>
            </a:extLst>
          </p:cNvPr>
          <p:cNvSpPr txBox="1"/>
          <p:nvPr/>
        </p:nvSpPr>
        <p:spPr>
          <a:xfrm>
            <a:off x="9698637" y="5927102"/>
            <a:ext cx="23884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err="1">
                <a:latin typeface="Calibri" charset="0"/>
                <a:ea typeface="Calibri" charset="0"/>
                <a:cs typeface="Calibri" charset="0"/>
              </a:rPr>
              <a:t>Sumber</a:t>
            </a:r>
            <a:r>
              <a:rPr lang="en-US" sz="1400" b="1" i="1" dirty="0"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en-US" sz="1400" dirty="0" err="1" smtClean="0">
                <a:latin typeface="Calibri" charset="0"/>
                <a:ea typeface="Calibri" charset="0"/>
                <a:cs typeface="Calibri" charset="0"/>
              </a:rPr>
              <a:t>Panduan</a:t>
            </a:r>
            <a:r>
              <a:rPr lang="en-US" sz="1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400" dirty="0" err="1" smtClean="0">
                <a:latin typeface="Calibri" charset="0"/>
                <a:ea typeface="Calibri" charset="0"/>
                <a:cs typeface="Calibri" charset="0"/>
              </a:rPr>
              <a:t>Optimalisasi</a:t>
            </a:r>
            <a:r>
              <a:rPr lang="en-US" sz="1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400" dirty="0" err="1" smtClean="0">
                <a:latin typeface="Calibri" charset="0"/>
                <a:ea typeface="Calibri" charset="0"/>
                <a:cs typeface="Calibri" charset="0"/>
              </a:rPr>
              <a:t>PeranJFAK</a:t>
            </a:r>
            <a:r>
              <a:rPr lang="en-US" sz="1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oleh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       LAN, UGM, KSI (</a:t>
            </a:r>
            <a:r>
              <a:rPr lang="en-US" sz="1400" dirty="0" smtClean="0">
                <a:latin typeface="Calibri" charset="0"/>
                <a:ea typeface="Calibri" charset="0"/>
                <a:cs typeface="Calibri" charset="0"/>
              </a:rPr>
              <a:t>2021)</a:t>
            </a:r>
            <a:endParaRPr lang="en-US" sz="1400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88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on grup tim geng regu - Bebas Royalti Orang - Manusia vektor st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311" y="0"/>
            <a:ext cx="9025798" cy="5594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</p:pic>
      <p:sp>
        <p:nvSpPr>
          <p:cNvPr id="3" name="object 5">
            <a:extLst>
              <a:ext uri="{FF2B5EF4-FFF2-40B4-BE49-F238E27FC236}">
                <a16:creationId xmlns:a16="http://schemas.microsoft.com/office/drawing/2014/main" xmlns="" id="{16D145FA-45D3-44F5-948F-AF447DA49C88}"/>
              </a:ext>
            </a:extLst>
          </p:cNvPr>
          <p:cNvSpPr txBox="1"/>
          <p:nvPr/>
        </p:nvSpPr>
        <p:spPr>
          <a:xfrm>
            <a:off x="3263333" y="6140270"/>
            <a:ext cx="5750524" cy="45557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48895" rIns="0" bIns="0" rtlCol="0">
            <a:spAutoFit/>
          </a:bodyPr>
          <a:lstStyle/>
          <a:p>
            <a:pPr marL="12065" marR="22225" algn="ctr">
              <a:lnSpc>
                <a:spcPct val="90000"/>
              </a:lnSpc>
              <a:spcBef>
                <a:spcPts val="385"/>
              </a:spcBef>
              <a:tabLst>
                <a:tab pos="299713" algn="l"/>
              </a:tabLst>
            </a:pPr>
            <a:r>
              <a:rPr lang="en-US" sz="2933" b="1" spc="-5" dirty="0" smtClean="0">
                <a:cs typeface="Calibri"/>
              </a:rPr>
              <a:t>Squad Team </a:t>
            </a:r>
            <a:endParaRPr b="1" dirty="0">
              <a:cs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01559" y="1782304"/>
            <a:ext cx="1534332" cy="650929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JF </a:t>
            </a:r>
            <a:r>
              <a:rPr lang="en-US" dirty="0" err="1" smtClean="0">
                <a:solidFill>
                  <a:schemeClr val="tx1"/>
                </a:solidFill>
              </a:rPr>
              <a:t>Analis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Kebijakan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13673" y="1810724"/>
            <a:ext cx="1534332" cy="650929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JF </a:t>
            </a:r>
            <a:r>
              <a:rPr lang="en-US" dirty="0" err="1" smtClean="0">
                <a:solidFill>
                  <a:schemeClr val="tx1"/>
                </a:solidFill>
              </a:rPr>
              <a:t>Analis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Kebijakan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75703" y="5220343"/>
            <a:ext cx="1534332" cy="650929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JF </a:t>
            </a:r>
            <a:r>
              <a:rPr lang="en-US" dirty="0" err="1" smtClean="0">
                <a:solidFill>
                  <a:schemeClr val="tx1"/>
                </a:solidFill>
              </a:rPr>
              <a:t>Analis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Kebijakan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76088" y="369374"/>
            <a:ext cx="1534332" cy="65092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JF </a:t>
            </a:r>
            <a:r>
              <a:rPr lang="en-US" dirty="0" err="1" smtClean="0"/>
              <a:t>Statitisi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264977" y="459782"/>
            <a:ext cx="1534332" cy="65092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JF </a:t>
            </a:r>
            <a:r>
              <a:rPr lang="en-US" dirty="0" err="1" smtClean="0"/>
              <a:t>Statitisi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89340" y="5217759"/>
            <a:ext cx="1534332" cy="650929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JF </a:t>
            </a:r>
            <a:r>
              <a:rPr lang="en-US" dirty="0" err="1" smtClean="0">
                <a:solidFill>
                  <a:schemeClr val="tx1"/>
                </a:solidFill>
              </a:rPr>
              <a:t>Analis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Kebijakan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549894" y="3497454"/>
            <a:ext cx="1534332" cy="6509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JF </a:t>
            </a:r>
            <a:r>
              <a:rPr lang="en-US" dirty="0" err="1" smtClean="0">
                <a:solidFill>
                  <a:schemeClr val="tx1"/>
                </a:solidFill>
              </a:rPr>
              <a:t>Perencana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77509" y="3696346"/>
            <a:ext cx="1534332" cy="6509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JF </a:t>
            </a:r>
            <a:r>
              <a:rPr lang="en-US" dirty="0" err="1" smtClean="0">
                <a:solidFill>
                  <a:schemeClr val="tx1"/>
                </a:solidFill>
              </a:rPr>
              <a:t>Perencana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5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376" y="743917"/>
            <a:ext cx="9748434" cy="593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37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CD41F7-1B16-433B-BBF1-E64E172E561C}"/>
              </a:ext>
            </a:extLst>
          </p:cNvPr>
          <p:cNvSpPr txBox="1">
            <a:spLocks/>
          </p:cNvSpPr>
          <p:nvPr/>
        </p:nvSpPr>
        <p:spPr>
          <a:xfrm>
            <a:off x="1494257" y="905441"/>
            <a:ext cx="5273819" cy="744556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4000" b="1" dirty="0" smtClean="0">
                <a:cs typeface="Arial" panose="020B0604020202020204" pitchFamily="34" charset="0"/>
              </a:rPr>
              <a:t>PERMASALAHAN </a:t>
            </a:r>
            <a:r>
              <a:rPr lang="id-ID" sz="4000" b="1" dirty="0">
                <a:cs typeface="Arial" panose="020B0604020202020204" pitchFamily="34" charset="0"/>
              </a:rPr>
              <a:t>KEBIJAKAN</a:t>
            </a:r>
            <a:endParaRPr lang="en-US" sz="4000" dirty="0"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F2B019E-44BB-4A16-BF61-80B3541FAAD8}"/>
              </a:ext>
            </a:extLst>
          </p:cNvPr>
          <p:cNvGrpSpPr/>
          <p:nvPr/>
        </p:nvGrpSpPr>
        <p:grpSpPr>
          <a:xfrm>
            <a:off x="1696550" y="1892813"/>
            <a:ext cx="6548865" cy="3878372"/>
            <a:chOff x="172549" y="1892812"/>
            <a:chExt cx="6548865" cy="3878372"/>
          </a:xfrm>
        </p:grpSpPr>
        <p:grpSp>
          <p:nvGrpSpPr>
            <p:cNvPr id="4" name="Shape 149">
              <a:extLst>
                <a:ext uri="{FF2B5EF4-FFF2-40B4-BE49-F238E27FC236}">
                  <a16:creationId xmlns:a16="http://schemas.microsoft.com/office/drawing/2014/main" xmlns="" id="{6D93A503-D2B1-42E7-88EE-3C3765920780}"/>
                </a:ext>
              </a:extLst>
            </p:cNvPr>
            <p:cNvGrpSpPr/>
            <p:nvPr/>
          </p:nvGrpSpPr>
          <p:grpSpPr>
            <a:xfrm>
              <a:off x="172549" y="1892812"/>
              <a:ext cx="1635508" cy="796198"/>
              <a:chOff x="4383262" y="5915237"/>
              <a:chExt cx="2352294" cy="1967347"/>
            </a:xfrm>
            <a:solidFill>
              <a:srgbClr val="A40000"/>
            </a:solidFill>
          </p:grpSpPr>
          <p:sp>
            <p:nvSpPr>
              <p:cNvPr id="22" name="Shape 150">
                <a:extLst>
                  <a:ext uri="{FF2B5EF4-FFF2-40B4-BE49-F238E27FC236}">
                    <a16:creationId xmlns:a16="http://schemas.microsoft.com/office/drawing/2014/main" xmlns="" id="{C8199369-E82A-4A0C-B8D7-7035E193CC53}"/>
                  </a:ext>
                </a:extLst>
              </p:cNvPr>
              <p:cNvSpPr/>
              <p:nvPr/>
            </p:nvSpPr>
            <p:spPr>
              <a:xfrm>
                <a:off x="4383262" y="5915237"/>
                <a:ext cx="2079402" cy="1967347"/>
              </a:xfrm>
              <a:prstGeom prst="roundRect">
                <a:avLst>
                  <a:gd name="adj" fmla="val 19014"/>
                </a:avLst>
              </a:prstGeom>
              <a:grpFill/>
              <a:ln>
                <a:noFill/>
              </a:ln>
            </p:spPr>
            <p:txBody>
              <a:bodyPr lIns="45713" tIns="22851" rIns="45713" bIns="22851" anchor="ctr" anchorCtr="0">
                <a:noAutofit/>
              </a:bodyPr>
              <a:lstStyle/>
              <a:p>
                <a:pPr algn="ctr" defTabSz="914332">
                  <a:defRPr/>
                </a:pPr>
                <a:endParaRPr sz="3600" kern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3" name="Shape 151">
                <a:extLst>
                  <a:ext uri="{FF2B5EF4-FFF2-40B4-BE49-F238E27FC236}">
                    <a16:creationId xmlns:a16="http://schemas.microsoft.com/office/drawing/2014/main" xmlns="" id="{C428BEBF-5DC9-4147-BD8D-6AA62FF3F317}"/>
                  </a:ext>
                </a:extLst>
              </p:cNvPr>
              <p:cNvSpPr/>
              <p:nvPr/>
            </p:nvSpPr>
            <p:spPr>
              <a:xfrm rot="2700000">
                <a:off x="6033206" y="6608040"/>
                <a:ext cx="581890" cy="5817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45713" tIns="22851" rIns="45713" bIns="22851" anchor="ctr" anchorCtr="0">
                <a:noAutofit/>
              </a:bodyPr>
              <a:lstStyle/>
              <a:p>
                <a:pPr algn="ctr" defTabSz="914332">
                  <a:defRPr/>
                </a:pPr>
                <a:endParaRPr kern="0">
                  <a:solidFill>
                    <a:prstClr val="white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sp>
          <p:nvSpPr>
            <p:cNvPr id="5" name="Shape 153">
              <a:extLst>
                <a:ext uri="{FF2B5EF4-FFF2-40B4-BE49-F238E27FC236}">
                  <a16:creationId xmlns:a16="http://schemas.microsoft.com/office/drawing/2014/main" xmlns="" id="{B24AD93C-66AE-4AB1-8AD3-6A21B49184AE}"/>
                </a:ext>
              </a:extLst>
            </p:cNvPr>
            <p:cNvSpPr/>
            <p:nvPr/>
          </p:nvSpPr>
          <p:spPr>
            <a:xfrm>
              <a:off x="1875472" y="1902849"/>
              <a:ext cx="4845942" cy="796198"/>
            </a:xfrm>
            <a:prstGeom prst="roundRect">
              <a:avLst>
                <a:gd name="adj" fmla="val 19014"/>
              </a:avLst>
            </a:prstGeom>
            <a:solidFill>
              <a:srgbClr val="16A085"/>
            </a:solidFill>
            <a:ln>
              <a:noFill/>
            </a:ln>
          </p:spPr>
          <p:txBody>
            <a:bodyPr lIns="45713" tIns="22851" rIns="45713" bIns="22851" anchor="ctr" anchorCtr="0">
              <a:noAutofit/>
            </a:bodyPr>
            <a:lstStyle/>
            <a:p>
              <a:pPr algn="ctr" defTabSz="914332">
                <a:lnSpc>
                  <a:spcPct val="85000"/>
                </a:lnSpc>
                <a:defRPr/>
              </a:pPr>
              <a:r>
                <a:rPr lang="en-US" sz="1867" ker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Terdapat pasal atau ketentuan yang nyata-nyata bertentangan dengan peraturan lainnya</a:t>
              </a:r>
            </a:p>
          </p:txBody>
        </p:sp>
        <p:sp>
          <p:nvSpPr>
            <p:cNvPr id="6" name="Shape 148">
              <a:extLst>
                <a:ext uri="{FF2B5EF4-FFF2-40B4-BE49-F238E27FC236}">
                  <a16:creationId xmlns:a16="http://schemas.microsoft.com/office/drawing/2014/main" xmlns="" id="{8E9FBE48-B990-4A42-9384-C0048335F6BE}"/>
                </a:ext>
              </a:extLst>
            </p:cNvPr>
            <p:cNvSpPr/>
            <p:nvPr/>
          </p:nvSpPr>
          <p:spPr>
            <a:xfrm>
              <a:off x="319716" y="1963798"/>
              <a:ext cx="1215039" cy="555638"/>
            </a:xfrm>
            <a:prstGeom prst="rect">
              <a:avLst/>
            </a:prstGeom>
            <a:noFill/>
            <a:ln>
              <a:noFill/>
            </a:ln>
          </p:spPr>
          <p:txBody>
            <a:bodyPr lIns="91413" tIns="45700" rIns="91413" bIns="45700" anchor="ctr" anchorCtr="0">
              <a:noAutofit/>
            </a:bodyPr>
            <a:lstStyle/>
            <a:p>
              <a:pPr algn="ctr" defTabSz="914332">
                <a:buSzPct val="25000"/>
                <a:defRPr/>
              </a:pPr>
              <a:r>
                <a:rPr lang="en-US" sz="2000" b="1" kern="0">
                  <a:solidFill>
                    <a:schemeClr val="bg1"/>
                  </a:solidFill>
                  <a:latin typeface="Arial Narrow" panose="020B060602020203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Konflik</a:t>
              </a:r>
              <a:endParaRPr lang="id-ID" sz="2000" b="1" kern="0">
                <a:solidFill>
                  <a:schemeClr val="bg1"/>
                </a:solidFill>
                <a:latin typeface="Arial Narrow" panose="020B060602020203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"/>
              </a:endParaRPr>
            </a:p>
          </p:txBody>
        </p:sp>
        <p:grpSp>
          <p:nvGrpSpPr>
            <p:cNvPr id="7" name="Shape 149">
              <a:extLst>
                <a:ext uri="{FF2B5EF4-FFF2-40B4-BE49-F238E27FC236}">
                  <a16:creationId xmlns:a16="http://schemas.microsoft.com/office/drawing/2014/main" xmlns="" id="{A968CED7-973F-4237-8566-F854C48D2DB1}"/>
                </a:ext>
              </a:extLst>
            </p:cNvPr>
            <p:cNvGrpSpPr/>
            <p:nvPr/>
          </p:nvGrpSpPr>
          <p:grpSpPr>
            <a:xfrm>
              <a:off x="172549" y="2776859"/>
              <a:ext cx="1635508" cy="931878"/>
              <a:chOff x="4383262" y="5915237"/>
              <a:chExt cx="2352294" cy="1967347"/>
            </a:xfrm>
            <a:solidFill>
              <a:srgbClr val="A40000"/>
            </a:solidFill>
          </p:grpSpPr>
          <p:sp>
            <p:nvSpPr>
              <p:cNvPr id="20" name="Shape 150">
                <a:extLst>
                  <a:ext uri="{FF2B5EF4-FFF2-40B4-BE49-F238E27FC236}">
                    <a16:creationId xmlns:a16="http://schemas.microsoft.com/office/drawing/2014/main" xmlns="" id="{5CC798D9-10A9-4675-8614-324652F18E65}"/>
                  </a:ext>
                </a:extLst>
              </p:cNvPr>
              <p:cNvSpPr/>
              <p:nvPr/>
            </p:nvSpPr>
            <p:spPr>
              <a:xfrm>
                <a:off x="4383262" y="5915237"/>
                <a:ext cx="2079402" cy="1967347"/>
              </a:xfrm>
              <a:prstGeom prst="roundRect">
                <a:avLst>
                  <a:gd name="adj" fmla="val 19014"/>
                </a:avLst>
              </a:prstGeom>
              <a:grpFill/>
              <a:ln>
                <a:noFill/>
              </a:ln>
            </p:spPr>
            <p:txBody>
              <a:bodyPr lIns="45713" tIns="22851" rIns="45713" bIns="22851" anchor="ctr" anchorCtr="0">
                <a:noAutofit/>
              </a:bodyPr>
              <a:lstStyle/>
              <a:p>
                <a:pPr algn="ctr" defTabSz="914332">
                  <a:defRPr/>
                </a:pPr>
                <a:endParaRPr sz="3600" kern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" name="Shape 151">
                <a:extLst>
                  <a:ext uri="{FF2B5EF4-FFF2-40B4-BE49-F238E27FC236}">
                    <a16:creationId xmlns:a16="http://schemas.microsoft.com/office/drawing/2014/main" xmlns="" id="{D693138F-6691-4B30-93A1-503E5CC93B5E}"/>
                  </a:ext>
                </a:extLst>
              </p:cNvPr>
              <p:cNvSpPr/>
              <p:nvPr/>
            </p:nvSpPr>
            <p:spPr>
              <a:xfrm rot="2700000">
                <a:off x="6033206" y="6608040"/>
                <a:ext cx="581890" cy="5817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45713" tIns="22851" rIns="45713" bIns="22851" anchor="ctr" anchorCtr="0">
                <a:noAutofit/>
              </a:bodyPr>
              <a:lstStyle/>
              <a:p>
                <a:pPr algn="ctr" defTabSz="914332">
                  <a:defRPr/>
                </a:pPr>
                <a:endParaRPr kern="0">
                  <a:solidFill>
                    <a:prstClr val="white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sp>
          <p:nvSpPr>
            <p:cNvPr id="8" name="Shape 153">
              <a:extLst>
                <a:ext uri="{FF2B5EF4-FFF2-40B4-BE49-F238E27FC236}">
                  <a16:creationId xmlns:a16="http://schemas.microsoft.com/office/drawing/2014/main" xmlns="" id="{5500E695-CD34-4A4A-86C2-311B71421F64}"/>
                </a:ext>
              </a:extLst>
            </p:cNvPr>
            <p:cNvSpPr/>
            <p:nvPr/>
          </p:nvSpPr>
          <p:spPr>
            <a:xfrm>
              <a:off x="1875472" y="2797299"/>
              <a:ext cx="4845942" cy="931878"/>
            </a:xfrm>
            <a:prstGeom prst="roundRect">
              <a:avLst>
                <a:gd name="adj" fmla="val 19014"/>
              </a:avLst>
            </a:prstGeom>
            <a:solidFill>
              <a:srgbClr val="16A085"/>
            </a:solidFill>
            <a:ln>
              <a:noFill/>
            </a:ln>
          </p:spPr>
          <p:txBody>
            <a:bodyPr lIns="45713" tIns="22851" rIns="45713" bIns="22851" anchor="ctr" anchorCtr="0">
              <a:noAutofit/>
            </a:bodyPr>
            <a:lstStyle/>
            <a:p>
              <a:pPr algn="ctr" defTabSz="914332">
                <a:lnSpc>
                  <a:spcPct val="85000"/>
                </a:lnSpc>
                <a:defRPr/>
              </a:pP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Terdapat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ketentuan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atau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pengaturan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yang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tidak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konsisten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dalam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satu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peraturan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perundang-undangan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beserta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turunannya</a:t>
              </a:r>
              <a:endParaRPr lang="en-US" sz="1867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  <p:sp>
          <p:nvSpPr>
            <p:cNvPr id="9" name="Shape 148">
              <a:extLst>
                <a:ext uri="{FF2B5EF4-FFF2-40B4-BE49-F238E27FC236}">
                  <a16:creationId xmlns:a16="http://schemas.microsoft.com/office/drawing/2014/main" xmlns="" id="{0B7AFEAA-233A-491F-8E31-C02FD037664C}"/>
                </a:ext>
              </a:extLst>
            </p:cNvPr>
            <p:cNvSpPr/>
            <p:nvPr/>
          </p:nvSpPr>
          <p:spPr>
            <a:xfrm>
              <a:off x="172549" y="2896006"/>
              <a:ext cx="1445771" cy="600057"/>
            </a:xfrm>
            <a:prstGeom prst="rect">
              <a:avLst/>
            </a:prstGeom>
            <a:noFill/>
            <a:ln>
              <a:noFill/>
            </a:ln>
          </p:spPr>
          <p:txBody>
            <a:bodyPr lIns="91413" tIns="45700" rIns="91413" bIns="45700" anchor="ctr" anchorCtr="0">
              <a:noAutofit/>
            </a:bodyPr>
            <a:lstStyle/>
            <a:p>
              <a:pPr algn="ctr" defTabSz="914332">
                <a:buSzPct val="25000"/>
                <a:defRPr/>
              </a:pPr>
              <a:r>
                <a:rPr lang="en-US" sz="2000" b="1" kern="0">
                  <a:solidFill>
                    <a:schemeClr val="bg1"/>
                  </a:solidFill>
                  <a:latin typeface="Arial Narrow" panose="020B060602020203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Inkonsisten</a:t>
              </a:r>
              <a:endParaRPr lang="id-ID" sz="2000" b="1" kern="0">
                <a:solidFill>
                  <a:schemeClr val="bg1"/>
                </a:solidFill>
                <a:latin typeface="Arial Narrow" panose="020B060602020203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"/>
              </a:endParaRPr>
            </a:p>
          </p:txBody>
        </p:sp>
        <p:grpSp>
          <p:nvGrpSpPr>
            <p:cNvPr id="10" name="Shape 149">
              <a:extLst>
                <a:ext uri="{FF2B5EF4-FFF2-40B4-BE49-F238E27FC236}">
                  <a16:creationId xmlns:a16="http://schemas.microsoft.com/office/drawing/2014/main" xmlns="" id="{040290EB-966A-4E07-A51F-A131E8FFB05C}"/>
                </a:ext>
              </a:extLst>
            </p:cNvPr>
            <p:cNvGrpSpPr/>
            <p:nvPr/>
          </p:nvGrpSpPr>
          <p:grpSpPr>
            <a:xfrm>
              <a:off x="172549" y="3796584"/>
              <a:ext cx="1635508" cy="931878"/>
              <a:chOff x="4383262" y="5915237"/>
              <a:chExt cx="2352294" cy="1967347"/>
            </a:xfrm>
            <a:solidFill>
              <a:srgbClr val="A40000"/>
            </a:solidFill>
          </p:grpSpPr>
          <p:sp>
            <p:nvSpPr>
              <p:cNvPr id="18" name="Shape 150">
                <a:extLst>
                  <a:ext uri="{FF2B5EF4-FFF2-40B4-BE49-F238E27FC236}">
                    <a16:creationId xmlns:a16="http://schemas.microsoft.com/office/drawing/2014/main" xmlns="" id="{57371EDB-4DA1-4675-8298-ABFEFEBCD284}"/>
                  </a:ext>
                </a:extLst>
              </p:cNvPr>
              <p:cNvSpPr/>
              <p:nvPr/>
            </p:nvSpPr>
            <p:spPr>
              <a:xfrm>
                <a:off x="4383262" y="5915237"/>
                <a:ext cx="2079402" cy="1967347"/>
              </a:xfrm>
              <a:prstGeom prst="roundRect">
                <a:avLst>
                  <a:gd name="adj" fmla="val 19014"/>
                </a:avLst>
              </a:prstGeom>
              <a:grpFill/>
              <a:ln>
                <a:noFill/>
              </a:ln>
            </p:spPr>
            <p:txBody>
              <a:bodyPr lIns="45713" tIns="22851" rIns="45713" bIns="22851" anchor="ctr" anchorCtr="0">
                <a:noAutofit/>
              </a:bodyPr>
              <a:lstStyle/>
              <a:p>
                <a:pPr algn="ctr" defTabSz="914332">
                  <a:defRPr/>
                </a:pPr>
                <a:endParaRPr sz="3600" kern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9" name="Shape 151">
                <a:extLst>
                  <a:ext uri="{FF2B5EF4-FFF2-40B4-BE49-F238E27FC236}">
                    <a16:creationId xmlns:a16="http://schemas.microsoft.com/office/drawing/2014/main" xmlns="" id="{29B032C2-6A9F-4D13-BFEE-04A908D2F61F}"/>
                  </a:ext>
                </a:extLst>
              </p:cNvPr>
              <p:cNvSpPr/>
              <p:nvPr/>
            </p:nvSpPr>
            <p:spPr>
              <a:xfrm rot="2700000">
                <a:off x="6033206" y="6608040"/>
                <a:ext cx="581890" cy="5817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45713" tIns="22851" rIns="45713" bIns="22851" anchor="ctr" anchorCtr="0">
                <a:noAutofit/>
              </a:bodyPr>
              <a:lstStyle/>
              <a:p>
                <a:pPr algn="ctr" defTabSz="914332">
                  <a:defRPr/>
                </a:pPr>
                <a:endParaRPr kern="0">
                  <a:solidFill>
                    <a:prstClr val="white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sp>
          <p:nvSpPr>
            <p:cNvPr id="11" name="Shape 153">
              <a:extLst>
                <a:ext uri="{FF2B5EF4-FFF2-40B4-BE49-F238E27FC236}">
                  <a16:creationId xmlns:a16="http://schemas.microsoft.com/office/drawing/2014/main" xmlns="" id="{736879B7-A36B-4010-A224-02BECE7380C8}"/>
                </a:ext>
              </a:extLst>
            </p:cNvPr>
            <p:cNvSpPr/>
            <p:nvPr/>
          </p:nvSpPr>
          <p:spPr>
            <a:xfrm>
              <a:off x="1875472" y="3815509"/>
              <a:ext cx="4845942" cy="931878"/>
            </a:xfrm>
            <a:prstGeom prst="roundRect">
              <a:avLst>
                <a:gd name="adj" fmla="val 19014"/>
              </a:avLst>
            </a:prstGeom>
            <a:solidFill>
              <a:srgbClr val="16A085"/>
            </a:solidFill>
            <a:ln>
              <a:noFill/>
            </a:ln>
          </p:spPr>
          <p:txBody>
            <a:bodyPr lIns="45713" tIns="22851" rIns="45713" bIns="22851" anchor="ctr" anchorCtr="0">
              <a:noAutofit/>
            </a:bodyPr>
            <a:lstStyle/>
            <a:p>
              <a:pPr algn="ctr" defTabSz="914332">
                <a:lnSpc>
                  <a:spcPct val="85000"/>
                </a:lnSpc>
                <a:defRPr/>
              </a:pP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Terdapat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ketidakjelasan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pada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objek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dan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subjek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yang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diatur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sehingga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menimbulkan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ketidakjelasan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rumusan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bahasa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serta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sistematika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yang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tidak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 </a:t>
              </a:r>
              <a:r>
                <a:rPr lang="en-US" sz="1867" kern="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jelas</a:t>
              </a:r>
              <a:r>
                <a:rPr lang="en-US" sz="1867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.</a:t>
              </a:r>
            </a:p>
          </p:txBody>
        </p:sp>
        <p:sp>
          <p:nvSpPr>
            <p:cNvPr id="12" name="Shape 148">
              <a:extLst>
                <a:ext uri="{FF2B5EF4-FFF2-40B4-BE49-F238E27FC236}">
                  <a16:creationId xmlns:a16="http://schemas.microsoft.com/office/drawing/2014/main" xmlns="" id="{05152795-15C5-4E6F-AE07-27D881726433}"/>
                </a:ext>
              </a:extLst>
            </p:cNvPr>
            <p:cNvSpPr/>
            <p:nvPr/>
          </p:nvSpPr>
          <p:spPr>
            <a:xfrm>
              <a:off x="172549" y="3854351"/>
              <a:ext cx="1445771" cy="756457"/>
            </a:xfrm>
            <a:prstGeom prst="rect">
              <a:avLst/>
            </a:prstGeom>
            <a:noFill/>
            <a:ln>
              <a:noFill/>
            </a:ln>
          </p:spPr>
          <p:txBody>
            <a:bodyPr lIns="91413" tIns="45700" rIns="91413" bIns="45700" anchor="ctr" anchorCtr="0">
              <a:noAutofit/>
            </a:bodyPr>
            <a:lstStyle/>
            <a:p>
              <a:pPr algn="ctr" defTabSz="914332">
                <a:buSzPct val="25000"/>
                <a:defRPr/>
              </a:pPr>
              <a:r>
                <a:rPr lang="en-US" sz="2000" b="1" kern="0">
                  <a:solidFill>
                    <a:schemeClr val="bg1"/>
                  </a:solidFill>
                  <a:latin typeface="Arial Narrow" panose="020B060602020203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Multitafsir</a:t>
              </a:r>
              <a:endParaRPr lang="id-ID" sz="2000" b="1" kern="0">
                <a:solidFill>
                  <a:schemeClr val="bg1"/>
                </a:solidFill>
                <a:latin typeface="Arial Narrow" panose="020B060602020203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"/>
              </a:endParaRPr>
            </a:p>
          </p:txBody>
        </p:sp>
        <p:grpSp>
          <p:nvGrpSpPr>
            <p:cNvPr id="13" name="Shape 149">
              <a:extLst>
                <a:ext uri="{FF2B5EF4-FFF2-40B4-BE49-F238E27FC236}">
                  <a16:creationId xmlns:a16="http://schemas.microsoft.com/office/drawing/2014/main" xmlns="" id="{07D139DF-80DA-46CA-904D-E932E4339D9E}"/>
                </a:ext>
              </a:extLst>
            </p:cNvPr>
            <p:cNvGrpSpPr/>
            <p:nvPr/>
          </p:nvGrpSpPr>
          <p:grpSpPr>
            <a:xfrm>
              <a:off x="172549" y="4821345"/>
              <a:ext cx="1635508" cy="931878"/>
              <a:chOff x="4383262" y="5915237"/>
              <a:chExt cx="2352294" cy="1967347"/>
            </a:xfrm>
            <a:solidFill>
              <a:srgbClr val="A40000"/>
            </a:solidFill>
          </p:grpSpPr>
          <p:sp>
            <p:nvSpPr>
              <p:cNvPr id="16" name="Shape 150">
                <a:extLst>
                  <a:ext uri="{FF2B5EF4-FFF2-40B4-BE49-F238E27FC236}">
                    <a16:creationId xmlns:a16="http://schemas.microsoft.com/office/drawing/2014/main" xmlns="" id="{F307F60D-2BDD-4BE2-ABC9-5C5883230D4A}"/>
                  </a:ext>
                </a:extLst>
              </p:cNvPr>
              <p:cNvSpPr/>
              <p:nvPr/>
            </p:nvSpPr>
            <p:spPr>
              <a:xfrm>
                <a:off x="4383262" y="5915237"/>
                <a:ext cx="2079402" cy="1967347"/>
              </a:xfrm>
              <a:prstGeom prst="roundRect">
                <a:avLst>
                  <a:gd name="adj" fmla="val 19014"/>
                </a:avLst>
              </a:prstGeom>
              <a:grpFill/>
              <a:ln>
                <a:noFill/>
              </a:ln>
            </p:spPr>
            <p:txBody>
              <a:bodyPr lIns="45713" tIns="22851" rIns="45713" bIns="22851" anchor="ctr" anchorCtr="0">
                <a:noAutofit/>
              </a:bodyPr>
              <a:lstStyle/>
              <a:p>
                <a:pPr algn="ctr" defTabSz="914332">
                  <a:defRPr/>
                </a:pPr>
                <a:endParaRPr sz="3600" kern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7" name="Shape 151">
                <a:extLst>
                  <a:ext uri="{FF2B5EF4-FFF2-40B4-BE49-F238E27FC236}">
                    <a16:creationId xmlns:a16="http://schemas.microsoft.com/office/drawing/2014/main" xmlns="" id="{B1B8F3C9-FFD7-4EF7-8737-8921F0505B03}"/>
                  </a:ext>
                </a:extLst>
              </p:cNvPr>
              <p:cNvSpPr/>
              <p:nvPr/>
            </p:nvSpPr>
            <p:spPr>
              <a:xfrm rot="2700000">
                <a:off x="6033206" y="6608040"/>
                <a:ext cx="581890" cy="5817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45713" tIns="22851" rIns="45713" bIns="22851" anchor="ctr" anchorCtr="0">
                <a:noAutofit/>
              </a:bodyPr>
              <a:lstStyle/>
              <a:p>
                <a:pPr algn="ctr" defTabSz="914332">
                  <a:defRPr/>
                </a:pPr>
                <a:endParaRPr kern="0">
                  <a:solidFill>
                    <a:prstClr val="white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sp>
          <p:nvSpPr>
            <p:cNvPr id="14" name="Shape 153">
              <a:extLst>
                <a:ext uri="{FF2B5EF4-FFF2-40B4-BE49-F238E27FC236}">
                  <a16:creationId xmlns:a16="http://schemas.microsoft.com/office/drawing/2014/main" xmlns="" id="{5A6F3B88-7CD8-4C59-A4F7-891BDD1B1754}"/>
                </a:ext>
              </a:extLst>
            </p:cNvPr>
            <p:cNvSpPr/>
            <p:nvPr/>
          </p:nvSpPr>
          <p:spPr>
            <a:xfrm>
              <a:off x="1875472" y="4839306"/>
              <a:ext cx="4845942" cy="931878"/>
            </a:xfrm>
            <a:prstGeom prst="roundRect">
              <a:avLst>
                <a:gd name="adj" fmla="val 19014"/>
              </a:avLst>
            </a:prstGeom>
            <a:solidFill>
              <a:srgbClr val="16A085"/>
            </a:solidFill>
            <a:ln>
              <a:noFill/>
            </a:ln>
          </p:spPr>
          <p:txBody>
            <a:bodyPr lIns="45713" tIns="22851" rIns="45713" bIns="22851" anchor="ctr" anchorCtr="0">
              <a:noAutofit/>
            </a:bodyPr>
            <a:lstStyle/>
            <a:p>
              <a:pPr algn="ctr" defTabSz="914332">
                <a:lnSpc>
                  <a:spcPct val="85000"/>
                </a:lnSpc>
                <a:defRPr/>
              </a:pPr>
              <a:r>
                <a:rPr lang="en-US" sz="1867" ker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Regulasi tersebut tidak memiliki daya guna, namun peraturan tersebut masih berlaku atau peraturan tersebut belum memiliki peraturan pelaksana.</a:t>
              </a:r>
            </a:p>
          </p:txBody>
        </p:sp>
        <p:sp>
          <p:nvSpPr>
            <p:cNvPr id="15" name="Shape 148">
              <a:extLst>
                <a:ext uri="{FF2B5EF4-FFF2-40B4-BE49-F238E27FC236}">
                  <a16:creationId xmlns:a16="http://schemas.microsoft.com/office/drawing/2014/main" xmlns="" id="{71893DE0-FFE1-42B5-8FF7-1F1A82BDB4F7}"/>
                </a:ext>
              </a:extLst>
            </p:cNvPr>
            <p:cNvSpPr/>
            <p:nvPr/>
          </p:nvSpPr>
          <p:spPr>
            <a:xfrm>
              <a:off x="172549" y="4839306"/>
              <a:ext cx="1445771" cy="756457"/>
            </a:xfrm>
            <a:prstGeom prst="rect">
              <a:avLst/>
            </a:prstGeom>
            <a:noFill/>
            <a:ln>
              <a:noFill/>
            </a:ln>
          </p:spPr>
          <p:txBody>
            <a:bodyPr lIns="91413" tIns="45700" rIns="91413" bIns="45700" anchor="ctr" anchorCtr="0">
              <a:noAutofit/>
            </a:bodyPr>
            <a:lstStyle/>
            <a:p>
              <a:pPr algn="ctr" defTabSz="914332">
                <a:buSzPct val="25000"/>
                <a:defRPr/>
              </a:pPr>
              <a:r>
                <a:rPr lang="en-US" sz="2000" b="1" kern="0">
                  <a:solidFill>
                    <a:schemeClr val="bg1"/>
                  </a:solidFill>
                  <a:latin typeface="Arial Narrow" panose="020B060602020203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Roboto"/>
                </a:rPr>
                <a:t>Tidak operasional</a:t>
              </a:r>
              <a:endParaRPr lang="id-ID" sz="2000" b="1" kern="0">
                <a:solidFill>
                  <a:schemeClr val="bg1"/>
                </a:solidFill>
                <a:latin typeface="Arial Narrow" panose="020B0606020202030204" pitchFamily="34" charset="0"/>
                <a:ea typeface="Open Sans" panose="020B0606030504020204" pitchFamily="34" charset="0"/>
                <a:cs typeface="Open Sans" panose="020B0606030504020204" pitchFamily="34" charset="0"/>
                <a:sym typeface="Roboto"/>
              </a:endParaRPr>
            </a:p>
          </p:txBody>
        </p:sp>
      </p:grpSp>
      <p:sp>
        <p:nvSpPr>
          <p:cNvPr id="24" name="Pentagon 23"/>
          <p:cNvSpPr/>
          <p:nvPr/>
        </p:nvSpPr>
        <p:spPr>
          <a:xfrm rot="10800000">
            <a:off x="8279126" y="1902849"/>
            <a:ext cx="2809429" cy="3850375"/>
          </a:xfrm>
          <a:prstGeom prst="homePlate">
            <a:avLst>
              <a:gd name="adj" fmla="val 2515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279125" y="2588532"/>
            <a:ext cx="3289484" cy="2144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 Narrow" panose="020B0606020202030204" pitchFamily="34" charset="0"/>
              </a:rPr>
              <a:t>KEBIJAKAN </a:t>
            </a:r>
          </a:p>
          <a:p>
            <a:pPr algn="ctr"/>
            <a:r>
              <a:rPr lang="en-US" sz="2667" b="1" dirty="0">
                <a:solidFill>
                  <a:schemeClr val="bg1"/>
                </a:solidFill>
                <a:latin typeface="Arial Narrow" panose="020B0606020202030204" pitchFamily="34" charset="0"/>
              </a:rPr>
              <a:t>YANG </a:t>
            </a:r>
          </a:p>
          <a:p>
            <a:pPr algn="ctr"/>
            <a:r>
              <a:rPr lang="en-US" sz="2667" b="1" dirty="0">
                <a:solidFill>
                  <a:schemeClr val="bg1"/>
                </a:solidFill>
                <a:latin typeface="Arial Narrow" panose="020B0606020202030204" pitchFamily="34" charset="0"/>
              </a:rPr>
              <a:t>BERBASIS </a:t>
            </a:r>
          </a:p>
          <a:p>
            <a:pPr algn="ctr"/>
            <a:r>
              <a:rPr lang="en-US" sz="2667" b="1" dirty="0">
                <a:solidFill>
                  <a:schemeClr val="bg1"/>
                </a:solidFill>
                <a:latin typeface="Arial Narrow" panose="020B0606020202030204" pitchFamily="34" charset="0"/>
              </a:rPr>
              <a:t>BUKTI </a:t>
            </a:r>
          </a:p>
          <a:p>
            <a:pPr algn="ctr"/>
            <a:r>
              <a:rPr lang="en-US" sz="2667" b="1" dirty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sz="2667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masih</a:t>
            </a:r>
            <a:r>
              <a:rPr lang="en-US" sz="2667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sz="2667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kurang</a:t>
            </a:r>
            <a:r>
              <a:rPr lang="en-US" sz="2667" b="1" dirty="0">
                <a:solidFill>
                  <a:schemeClr val="bg1"/>
                </a:solidFill>
                <a:latin typeface="Arial Narrow" panose="020B0606020202030204" pitchFamily="34" charset="0"/>
              </a:rPr>
              <a:t>)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4F45870-67FC-4FF0-98F5-B63A1EAAD0E3}"/>
              </a:ext>
            </a:extLst>
          </p:cNvPr>
          <p:cNvSpPr txBox="1"/>
          <p:nvPr/>
        </p:nvSpPr>
        <p:spPr>
          <a:xfrm>
            <a:off x="1696550" y="5889500"/>
            <a:ext cx="25907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>
                <a:latin typeface="Arial" panose="020B0604020202020204" pitchFamily="34" charset="0"/>
                <a:cs typeface="Arial" panose="020B0604020202020204" pitchFamily="34" charset="0"/>
              </a:rPr>
              <a:t>Sumber: Bappenas (2015)</a:t>
            </a:r>
          </a:p>
        </p:txBody>
      </p:sp>
    </p:spTree>
    <p:extLst>
      <p:ext uri="{BB962C8B-B14F-4D97-AF65-F5344CB8AC3E}">
        <p14:creationId xmlns:p14="http://schemas.microsoft.com/office/powerpoint/2010/main" val="129746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4B086A2-DE3E-4565-BA41-3245C48A1B26}"/>
              </a:ext>
            </a:extLst>
          </p:cNvPr>
          <p:cNvSpPr txBox="1"/>
          <p:nvPr/>
        </p:nvSpPr>
        <p:spPr>
          <a:xfrm>
            <a:off x="1233714" y="777877"/>
            <a:ext cx="88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Membentuk</a:t>
            </a:r>
            <a:r>
              <a:rPr lang="en-US" altLang="ko-K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 </a:t>
            </a:r>
            <a:r>
              <a:rPr lang="en-US" altLang="ko-KR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Kelompok</a:t>
            </a:r>
            <a:r>
              <a:rPr lang="en-US" altLang="ko-K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 </a:t>
            </a:r>
            <a:r>
              <a:rPr lang="en-US" altLang="ko-KR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Pemangku</a:t>
            </a:r>
            <a:r>
              <a:rPr lang="en-US" altLang="ko-K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 JFAK </a:t>
            </a:r>
            <a:endParaRPr lang="ko-KR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Gill Sans MT" charset="0"/>
              <a:ea typeface="Gill Sans MT" charset="0"/>
              <a:cs typeface="Gill Sans MT" charset="0"/>
            </a:endParaRPr>
          </a:p>
        </p:txBody>
      </p:sp>
      <p:pic>
        <p:nvPicPr>
          <p:cNvPr id="3" name="Picture 6" descr="aftar Jabatan Fungsional Khusus (Tertentu) Update 20 Februari 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" y="1719772"/>
            <a:ext cx="5065486" cy="441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54057" y="1719771"/>
            <a:ext cx="4978400" cy="433965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021C60"/>
                </a:solidFill>
              </a:rPr>
              <a:t>Pembentukan</a:t>
            </a:r>
            <a:r>
              <a:rPr lang="en-US" sz="2000" dirty="0" smtClean="0">
                <a:solidFill>
                  <a:srgbClr val="021C60"/>
                </a:solidFill>
              </a:rPr>
              <a:t> </a:t>
            </a:r>
            <a:r>
              <a:rPr lang="en-US" sz="2000" dirty="0" err="1" smtClean="0">
                <a:solidFill>
                  <a:srgbClr val="021C60"/>
                </a:solidFill>
              </a:rPr>
              <a:t>Kelompok</a:t>
            </a:r>
            <a:r>
              <a:rPr lang="en-US" sz="2000" dirty="0" smtClean="0">
                <a:solidFill>
                  <a:srgbClr val="021C60"/>
                </a:solidFill>
              </a:rPr>
              <a:t> JFAK</a:t>
            </a:r>
            <a:endParaRPr lang="en-US" sz="2000" dirty="0"/>
          </a:p>
          <a:p>
            <a:r>
              <a:rPr lang="en-US" sz="2000" dirty="0" err="1" smtClean="0"/>
              <a:t>Bagi</a:t>
            </a:r>
            <a:r>
              <a:rPr lang="en-US" sz="2000" dirty="0" smtClean="0"/>
              <a:t> K/L/D yang </a:t>
            </a:r>
            <a:r>
              <a:rPr lang="en-US" sz="2000" dirty="0" err="1" smtClean="0"/>
              <a:t>telah</a:t>
            </a:r>
            <a:r>
              <a:rPr lang="en-US" sz="2000" dirty="0" smtClean="0"/>
              <a:t> </a:t>
            </a:r>
            <a:r>
              <a:rPr lang="en-US" sz="2000" dirty="0" err="1" smtClean="0"/>
              <a:t>memiliki</a:t>
            </a:r>
            <a:r>
              <a:rPr lang="en-US" sz="2000" dirty="0" smtClean="0"/>
              <a:t> minimal 10 orang </a:t>
            </a:r>
            <a:r>
              <a:rPr lang="en-US" sz="2000" dirty="0" err="1" smtClean="0"/>
              <a:t>pemangku</a:t>
            </a:r>
            <a:r>
              <a:rPr lang="en-US" sz="2000" dirty="0" smtClean="0"/>
              <a:t> JFAK </a:t>
            </a:r>
            <a:r>
              <a:rPr lang="en-US" sz="2000" dirty="0" err="1" smtClean="0"/>
              <a:t>dihimbau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membentuk</a:t>
            </a:r>
            <a:r>
              <a:rPr lang="en-US" sz="2000" dirty="0" smtClean="0"/>
              <a:t> </a:t>
            </a:r>
            <a:r>
              <a:rPr lang="en-US" sz="2000" dirty="0" err="1" smtClean="0"/>
              <a:t>kelompok</a:t>
            </a:r>
            <a:r>
              <a:rPr lang="en-US" sz="2000" dirty="0" smtClean="0"/>
              <a:t> JFAK di </a:t>
            </a:r>
            <a:r>
              <a:rPr lang="en-US" sz="2000" dirty="0" err="1" smtClean="0"/>
              <a:t>instansinya</a:t>
            </a:r>
            <a:r>
              <a:rPr lang="en-US" sz="2000" dirty="0" smtClean="0"/>
              <a:t> </a:t>
            </a:r>
            <a:r>
              <a:rPr lang="en-US" sz="2000" dirty="0" err="1" smtClean="0"/>
              <a:t>masing-masing</a:t>
            </a:r>
            <a:r>
              <a:rPr lang="en-US" sz="2000" dirty="0" smtClean="0"/>
              <a:t> 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 smtClean="0"/>
              <a:t>Tujuan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dirty="0" err="1" smtClean="0"/>
              <a:t>Sebagai</a:t>
            </a:r>
            <a:r>
              <a:rPr lang="en-US" sz="2000" dirty="0" smtClean="0"/>
              <a:t> media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memperjuangkan</a:t>
            </a:r>
            <a:r>
              <a:rPr lang="en-US" sz="2000" dirty="0" smtClean="0"/>
              <a:t> </a:t>
            </a:r>
            <a:r>
              <a:rPr lang="en-US" sz="2000" dirty="0" err="1" smtClean="0"/>
              <a:t>aspirasi</a:t>
            </a:r>
            <a:r>
              <a:rPr lang="en-US" sz="2000" dirty="0" smtClean="0"/>
              <a:t>  para </a:t>
            </a:r>
            <a:r>
              <a:rPr lang="en-US" sz="2000" dirty="0" err="1" smtClean="0"/>
              <a:t>pemangku</a:t>
            </a:r>
            <a:r>
              <a:rPr lang="en-US" sz="2000" dirty="0" smtClean="0"/>
              <a:t> JFAK</a:t>
            </a:r>
          </a:p>
          <a:p>
            <a:pPr marL="285750" indent="-285750">
              <a:buFontTx/>
              <a:buChar char="-"/>
            </a:pPr>
            <a:r>
              <a:rPr lang="en-US" sz="2000" dirty="0" err="1" smtClean="0"/>
              <a:t>Sebagai</a:t>
            </a:r>
            <a:r>
              <a:rPr lang="en-US" sz="2000" dirty="0" smtClean="0"/>
              <a:t> media </a:t>
            </a:r>
            <a:r>
              <a:rPr lang="en-US" sz="2000" dirty="0" err="1" smtClean="0"/>
              <a:t>pengembangan</a:t>
            </a:r>
            <a:r>
              <a:rPr lang="en-US" sz="2000" dirty="0" smtClean="0"/>
              <a:t> </a:t>
            </a:r>
            <a:r>
              <a:rPr lang="en-US" sz="2000" dirty="0" err="1" smtClean="0"/>
              <a:t>kompetensi</a:t>
            </a:r>
            <a:r>
              <a:rPr lang="en-US" sz="2000" dirty="0" smtClean="0"/>
              <a:t> para </a:t>
            </a:r>
            <a:r>
              <a:rPr lang="en-US" sz="2000" dirty="0" err="1" smtClean="0"/>
              <a:t>pemangku</a:t>
            </a:r>
            <a:r>
              <a:rPr lang="en-US" sz="2000" dirty="0" smtClean="0"/>
              <a:t> JFAK </a:t>
            </a:r>
          </a:p>
          <a:p>
            <a:pPr marL="285750" indent="-285750">
              <a:buFontTx/>
              <a:buChar char="-"/>
            </a:pPr>
            <a:r>
              <a:rPr lang="en-US" sz="2000" dirty="0" err="1"/>
              <a:t>S</a:t>
            </a:r>
            <a:r>
              <a:rPr lang="en-US" sz="2000" dirty="0" err="1" smtClean="0"/>
              <a:t>ebagai</a:t>
            </a:r>
            <a:r>
              <a:rPr lang="en-US" sz="2000" dirty="0" smtClean="0"/>
              <a:t> media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advokasi</a:t>
            </a:r>
            <a:r>
              <a:rPr lang="en-US" sz="2000" dirty="0" smtClean="0"/>
              <a:t> </a:t>
            </a:r>
            <a:r>
              <a:rPr lang="en-US" sz="2000" dirty="0" err="1" smtClean="0"/>
              <a:t>kebijakan</a:t>
            </a:r>
            <a:r>
              <a:rPr lang="en-US" sz="2000" dirty="0" smtClean="0"/>
              <a:t> di </a:t>
            </a:r>
            <a:r>
              <a:rPr lang="en-US" sz="2000" dirty="0" err="1" smtClean="0"/>
              <a:t>instansi</a:t>
            </a:r>
            <a:r>
              <a:rPr lang="en-US" sz="2000" dirty="0" smtClean="0"/>
              <a:t> </a:t>
            </a:r>
            <a:r>
              <a:rPr lang="en-US" sz="2000" dirty="0" err="1" smtClean="0"/>
              <a:t>masing-masing</a:t>
            </a:r>
            <a:endParaRPr lang="en-US" sz="20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0126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4B086A2-DE3E-4565-BA41-3245C48A1B26}"/>
              </a:ext>
            </a:extLst>
          </p:cNvPr>
          <p:cNvSpPr txBox="1"/>
          <p:nvPr/>
        </p:nvSpPr>
        <p:spPr>
          <a:xfrm>
            <a:off x="1247782" y="721607"/>
            <a:ext cx="88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ill Sans MT" charset="0"/>
                <a:ea typeface="Gill Sans MT" charset="0"/>
                <a:cs typeface="Gill Sans MT" charset="0"/>
              </a:rPr>
              <a:t>Unit Pembina JFAK di K/L/D </a:t>
            </a:r>
            <a:endParaRPr lang="ko-KR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Gill Sans MT" charset="0"/>
              <a:ea typeface="Gill Sans MT" charset="0"/>
              <a:cs typeface="Gill Sans MT" charset="0"/>
            </a:endParaRPr>
          </a:p>
        </p:txBody>
      </p:sp>
      <p:pic>
        <p:nvPicPr>
          <p:cNvPr id="3" name="Picture Placeholder 5"/>
          <p:cNvPicPr>
            <a:picLocks noChangeAspect="1"/>
          </p:cNvPicPr>
          <p:nvPr/>
        </p:nvPicPr>
        <p:blipFill rotWithShape="1">
          <a:blip r:embed="rId2"/>
          <a:srcRect t="3233" b="3233"/>
          <a:stretch/>
        </p:blipFill>
        <p:spPr>
          <a:xfrm>
            <a:off x="1320801" y="1727202"/>
            <a:ext cx="4557486" cy="4325256"/>
          </a:xfrm>
          <a:prstGeom prst="rect">
            <a:avLst/>
          </a:prstGeom>
          <a:effectLst/>
        </p:spPr>
      </p:pic>
      <p:sp>
        <p:nvSpPr>
          <p:cNvPr id="4" name="Rectangle 3"/>
          <p:cNvSpPr/>
          <p:nvPr/>
        </p:nvSpPr>
        <p:spPr>
          <a:xfrm>
            <a:off x="6116321" y="1676229"/>
            <a:ext cx="5225142" cy="446276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021C60"/>
                </a:solidFill>
              </a:rPr>
              <a:t>Penunjukan</a:t>
            </a:r>
            <a:r>
              <a:rPr lang="en-US" sz="2400" dirty="0" smtClean="0">
                <a:solidFill>
                  <a:srgbClr val="021C60"/>
                </a:solidFill>
              </a:rPr>
              <a:t> Unit Pembina JFAK di K/L/D</a:t>
            </a:r>
          </a:p>
          <a:p>
            <a:endParaRPr lang="en-US" sz="2000" dirty="0"/>
          </a:p>
          <a:p>
            <a:pPr marL="342900" indent="-342900">
              <a:buFontTx/>
              <a:buChar char="-"/>
            </a:pP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dibentuk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K/L/D yang </a:t>
            </a:r>
            <a:r>
              <a:rPr lang="en-US" sz="2000" dirty="0" err="1" smtClean="0"/>
              <a:t>mempunyai</a:t>
            </a:r>
            <a:r>
              <a:rPr lang="en-US" sz="2000" dirty="0" smtClean="0"/>
              <a:t> </a:t>
            </a:r>
            <a:r>
              <a:rPr lang="en-US" sz="2000" dirty="0" err="1" smtClean="0"/>
              <a:t>pemangku</a:t>
            </a:r>
            <a:r>
              <a:rPr lang="en-US" sz="2000" dirty="0" smtClean="0"/>
              <a:t> JFAK </a:t>
            </a:r>
            <a:r>
              <a:rPr lang="en-US" sz="2000" dirty="0" err="1" smtClean="0"/>
              <a:t>lebih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10 orang</a:t>
            </a:r>
          </a:p>
          <a:p>
            <a:pPr marL="342900" indent="-342900">
              <a:buFontTx/>
              <a:buChar char="-"/>
            </a:pPr>
            <a:r>
              <a:rPr lang="en-US" sz="2000" dirty="0" err="1" smtClean="0"/>
              <a:t>Ditentukan</a:t>
            </a:r>
            <a:r>
              <a:rPr lang="en-US" sz="2000" dirty="0" smtClean="0"/>
              <a:t>/</a:t>
            </a:r>
            <a:r>
              <a:rPr lang="en-US" sz="2000" dirty="0" err="1" smtClean="0"/>
              <a:t>ditunjuk</a:t>
            </a:r>
            <a:r>
              <a:rPr lang="en-US" sz="2000" dirty="0" smtClean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dirty="0" err="1"/>
              <a:t>pimpinan</a:t>
            </a:r>
            <a:r>
              <a:rPr lang="en-US" sz="2000" dirty="0"/>
              <a:t> K/L/D </a:t>
            </a:r>
            <a:endParaRPr lang="en-US" sz="2000" dirty="0" smtClean="0"/>
          </a:p>
          <a:p>
            <a:r>
              <a:rPr lang="en-US" sz="2000" dirty="0" smtClean="0"/>
              <a:t>     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/>
              <a:t>Surat</a:t>
            </a:r>
            <a:r>
              <a:rPr lang="en-US" sz="2000" dirty="0"/>
              <a:t> </a:t>
            </a:r>
            <a:r>
              <a:rPr lang="en-US" sz="2000" dirty="0" err="1" smtClean="0"/>
              <a:t>Ketetapan</a:t>
            </a:r>
            <a:endParaRPr lang="en-US" sz="2000" dirty="0" smtClean="0"/>
          </a:p>
          <a:p>
            <a:pPr marL="342900" indent="-342900">
              <a:buFontTx/>
              <a:buChar char="-"/>
            </a:pP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mitra</a:t>
            </a:r>
            <a:r>
              <a:rPr lang="en-US" sz="2000" dirty="0" smtClean="0"/>
              <a:t> </a:t>
            </a:r>
            <a:r>
              <a:rPr lang="en-US" sz="2000" dirty="0" err="1" smtClean="0"/>
              <a:t>Instansi</a:t>
            </a:r>
            <a:r>
              <a:rPr lang="en-US" sz="2000" dirty="0" smtClean="0"/>
              <a:t> Pembina (LAN)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pembinaan</a:t>
            </a:r>
            <a:r>
              <a:rPr lang="en-US" sz="2000" dirty="0" smtClean="0"/>
              <a:t> para </a:t>
            </a:r>
            <a:r>
              <a:rPr lang="en-US" sz="2000" dirty="0" err="1" smtClean="0"/>
              <a:t>pemangku</a:t>
            </a:r>
            <a:r>
              <a:rPr lang="en-US" sz="2000" dirty="0" smtClean="0"/>
              <a:t> JFAK di </a:t>
            </a:r>
            <a:r>
              <a:rPr lang="en-US" sz="2000" dirty="0" err="1" smtClean="0"/>
              <a:t>masing-masing</a:t>
            </a:r>
            <a:r>
              <a:rPr lang="en-US" sz="2000" dirty="0" smtClean="0"/>
              <a:t> K/L/D</a:t>
            </a:r>
          </a:p>
          <a:p>
            <a:pPr marL="342900" indent="-342900">
              <a:buFontTx/>
              <a:buChar char="-"/>
            </a:pP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mitra</a:t>
            </a:r>
            <a:r>
              <a:rPr lang="en-US" sz="2000" dirty="0"/>
              <a:t> </a:t>
            </a:r>
            <a:r>
              <a:rPr lang="en-US" sz="2000" dirty="0" err="1"/>
              <a:t>penghubung</a:t>
            </a:r>
            <a:r>
              <a:rPr lang="en-US" sz="2000" dirty="0"/>
              <a:t> </a:t>
            </a:r>
            <a:r>
              <a:rPr lang="en-US" sz="2000" dirty="0" err="1"/>
              <a:t>antara</a:t>
            </a:r>
            <a:r>
              <a:rPr lang="en-US" sz="2000" dirty="0"/>
              <a:t> </a:t>
            </a:r>
            <a:r>
              <a:rPr lang="en-US" sz="2000" dirty="0" err="1"/>
              <a:t>Instansi</a:t>
            </a:r>
            <a:r>
              <a:rPr lang="en-US" sz="2000" dirty="0"/>
              <a:t> Pembina </a:t>
            </a:r>
            <a:r>
              <a:rPr lang="en-US" sz="2000" dirty="0" err="1"/>
              <a:t>dengan</a:t>
            </a:r>
            <a:r>
              <a:rPr lang="en-US" sz="2000" dirty="0"/>
              <a:t> para </a:t>
            </a:r>
            <a:r>
              <a:rPr lang="en-US" sz="2000" dirty="0" err="1"/>
              <a:t>pemangku</a:t>
            </a:r>
            <a:r>
              <a:rPr lang="en-US" sz="2000" dirty="0"/>
              <a:t> JFAK di </a:t>
            </a:r>
            <a:r>
              <a:rPr lang="en-US" sz="2000" dirty="0" err="1"/>
              <a:t>masing-masing</a:t>
            </a:r>
            <a:r>
              <a:rPr lang="en-US" sz="2000" dirty="0"/>
              <a:t> </a:t>
            </a:r>
            <a:r>
              <a:rPr lang="en-US" sz="2000" dirty="0" smtClean="0"/>
              <a:t>K/L/D</a:t>
            </a:r>
          </a:p>
          <a:p>
            <a:pPr marL="342900" indent="-342900">
              <a:buFontTx/>
              <a:buChar char="-"/>
            </a:pP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diberikan</a:t>
            </a:r>
            <a:r>
              <a:rPr lang="en-US" sz="2000" dirty="0" smtClean="0"/>
              <a:t> </a:t>
            </a:r>
            <a:r>
              <a:rPr lang="en-US" sz="2000" dirty="0" err="1" smtClean="0"/>
              <a:t>tugas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unit </a:t>
            </a:r>
            <a:r>
              <a:rPr lang="en-US" sz="2000" dirty="0" err="1" smtClean="0"/>
              <a:t>sekretariat</a:t>
            </a:r>
            <a:r>
              <a:rPr lang="en-US" sz="2000" dirty="0" smtClean="0"/>
              <a:t> TPI di </a:t>
            </a:r>
            <a:r>
              <a:rPr lang="en-US" sz="2000" dirty="0" err="1" smtClean="0"/>
              <a:t>masing-masing</a:t>
            </a:r>
            <a:r>
              <a:rPr lang="en-US" sz="2000" dirty="0" smtClean="0"/>
              <a:t> K/L/D</a:t>
            </a:r>
          </a:p>
        </p:txBody>
      </p:sp>
    </p:spTree>
    <p:extLst>
      <p:ext uri="{BB962C8B-B14F-4D97-AF65-F5344CB8AC3E}">
        <p14:creationId xmlns:p14="http://schemas.microsoft.com/office/powerpoint/2010/main" val="5881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1948712-232C-485A-BBA1-029992E82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9405" y="706306"/>
            <a:ext cx="4862288" cy="2945492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="" xmlns:a16="http://schemas.microsoft.com/office/drawing/2014/main" id="{79CA4C3C-4079-48A4-A2D6-F0DE72F7A916}"/>
              </a:ext>
            </a:extLst>
          </p:cNvPr>
          <p:cNvSpPr txBox="1">
            <a:spLocks/>
          </p:cNvSpPr>
          <p:nvPr/>
        </p:nvSpPr>
        <p:spPr>
          <a:xfrm>
            <a:off x="617144" y="1570950"/>
            <a:ext cx="5929309" cy="879039"/>
          </a:xfrm>
          <a:prstGeom prst="rect">
            <a:avLst/>
          </a:prstGeom>
        </p:spPr>
        <p:txBody>
          <a:bodyPr vert="horz" lIns="68580" tIns="34291" rIns="68580" bIns="34291" rtlCol="0" anchor="t">
            <a:noAutofit/>
          </a:bodyPr>
          <a:lstStyle>
            <a:lvl1pPr algn="ctr" defTabSz="1219170" rtl="0" eaLnBrk="1" latinLnBrk="1" hangingPunct="1"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426223" indent="-426223" algn="l" defTabSz="914333">
              <a:defRPr/>
            </a:pPr>
            <a:r>
              <a:rPr lang="en-US" sz="2700" dirty="0" err="1">
                <a:solidFill>
                  <a:sysClr val="windowText" lastClr="000000"/>
                </a:solidFill>
                <a:latin typeface="+mj-lt"/>
              </a:rPr>
              <a:t>Indeks</a:t>
            </a:r>
            <a:r>
              <a:rPr lang="en-US" sz="2700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700" dirty="0" err="1">
                <a:solidFill>
                  <a:sysClr val="windowText" lastClr="000000"/>
                </a:solidFill>
                <a:latin typeface="+mj-lt"/>
              </a:rPr>
              <a:t>Kualitas</a:t>
            </a:r>
            <a:r>
              <a:rPr lang="en-US" sz="2700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700" dirty="0" err="1">
                <a:solidFill>
                  <a:sysClr val="windowText" lastClr="000000"/>
                </a:solidFill>
                <a:latin typeface="+mj-lt"/>
              </a:rPr>
              <a:t>Kebijakan</a:t>
            </a:r>
            <a:r>
              <a:rPr lang="en-US" sz="2700" dirty="0">
                <a:solidFill>
                  <a:sysClr val="windowText" lastClr="000000"/>
                </a:solidFill>
                <a:latin typeface="+mj-lt"/>
              </a:rPr>
              <a:t> (IKK)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D833AC-BF8A-4AF8-A294-DE2C8BD0DE1F}"/>
              </a:ext>
            </a:extLst>
          </p:cNvPr>
          <p:cNvSpPr txBox="1">
            <a:spLocks/>
          </p:cNvSpPr>
          <p:nvPr/>
        </p:nvSpPr>
        <p:spPr>
          <a:xfrm>
            <a:off x="507999" y="2676366"/>
            <a:ext cx="8142516" cy="3096097"/>
          </a:xfrm>
          <a:prstGeom prst="rect">
            <a:avLst/>
          </a:prstGeom>
        </p:spPr>
        <p:txBody>
          <a:bodyPr vert="horz" lIns="68580" tIns="34291" rIns="68580" bIns="34291" rtlCol="0" anchor="t">
            <a:noAutofit/>
          </a:bodyPr>
          <a:lstStyle>
            <a:lvl1pPr marL="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121917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62" indent="-257162" defTabSz="914333">
              <a:buFont typeface="Arial" panose="020B0604020202020204" pitchFamily="34" charset="0"/>
              <a:buChar char="•"/>
              <a:defRPr/>
            </a:pP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IKK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adalah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instrumen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untuk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menilai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kualitas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kebijakan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</a:p>
          <a:p>
            <a:pPr defTabSz="914333">
              <a:defRPr/>
            </a:pP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 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pemerintah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dilihat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dari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proses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pembuatan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kebijakan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dan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</a:p>
          <a:p>
            <a:pPr defTabSz="914333">
              <a:defRPr/>
            </a:pP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 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bagaimana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melakukan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pengaturan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agenda,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formulasi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, </a:t>
            </a:r>
          </a:p>
          <a:p>
            <a:pPr defTabSz="914333">
              <a:defRPr/>
            </a:pP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 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implementasi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dan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smtClean="0">
                <a:solidFill>
                  <a:sysClr val="windowText" lastClr="000000"/>
                </a:solidFill>
                <a:latin typeface="+mj-lt"/>
              </a:rPr>
              <a:t>proses </a:t>
            </a:r>
            <a:r>
              <a:rPr lang="en-US" sz="2133" dirty="0" err="1" smtClean="0">
                <a:solidFill>
                  <a:sysClr val="windowText" lastClr="000000"/>
                </a:solidFill>
                <a:latin typeface="+mj-lt"/>
              </a:rPr>
              <a:t>dan</a:t>
            </a:r>
            <a:r>
              <a:rPr lang="en-US" sz="2133" dirty="0" smtClean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 smtClean="0">
                <a:solidFill>
                  <a:sysClr val="windowText" lastClr="000000"/>
                </a:solidFill>
                <a:latin typeface="+mj-lt"/>
              </a:rPr>
              <a:t>hasil</a:t>
            </a:r>
            <a:r>
              <a:rPr lang="en-US" sz="2133" dirty="0" smtClean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evaluasi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.</a:t>
            </a:r>
          </a:p>
          <a:p>
            <a:pPr defTabSz="914333">
              <a:defRPr/>
            </a:pPr>
            <a:endParaRPr lang="en-US" sz="2133" dirty="0">
              <a:solidFill>
                <a:sysClr val="windowText" lastClr="000000"/>
              </a:solidFill>
              <a:latin typeface="+mj-lt"/>
            </a:endParaRPr>
          </a:p>
          <a:p>
            <a:pPr marL="257162" indent="-257162" algn="just" defTabSz="914333">
              <a:buFont typeface="Arial" pitchFamily="34" charset="0"/>
              <a:buChar char="•"/>
              <a:defRPr/>
            </a:pP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Tujuan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IKK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adalah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untuk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mendorong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penguatan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partisipasi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</a:p>
          <a:p>
            <a:pPr algn="just" defTabSz="914333">
              <a:defRPr/>
            </a:pP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  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dan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prinsip-prinsip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tata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kelola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yang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baik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dalam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proses </a:t>
            </a:r>
          </a:p>
          <a:p>
            <a:pPr algn="just" defTabSz="914333">
              <a:defRPr/>
            </a:pP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  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pembuatan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kebijakan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133" dirty="0" err="1">
                <a:solidFill>
                  <a:sysClr val="windowText" lastClr="000000"/>
                </a:solidFill>
                <a:latin typeface="+mj-lt"/>
              </a:rPr>
              <a:t>publik</a:t>
            </a:r>
            <a:r>
              <a:rPr lang="en-US" sz="2133" dirty="0">
                <a:solidFill>
                  <a:sysClr val="windowText" lastClr="000000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68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="" xmlns:a16="http://schemas.microsoft.com/office/drawing/2014/main" id="{F54B92AF-6B92-427A-BD7A-67A8C07C04B0}"/>
              </a:ext>
            </a:extLst>
          </p:cNvPr>
          <p:cNvSpPr/>
          <p:nvPr/>
        </p:nvSpPr>
        <p:spPr>
          <a:xfrm>
            <a:off x="2598739" y="2669722"/>
            <a:ext cx="6862572" cy="3566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="" xmlns:a16="http://schemas.microsoft.com/office/drawing/2014/main" id="{795384AF-EAB1-4C5C-89A8-CBA0C854E201}"/>
              </a:ext>
            </a:extLst>
          </p:cNvPr>
          <p:cNvSpPr/>
          <p:nvPr/>
        </p:nvSpPr>
        <p:spPr>
          <a:xfrm>
            <a:off x="2388301" y="1528484"/>
            <a:ext cx="7283451" cy="1250523"/>
          </a:xfrm>
          <a:custGeom>
            <a:avLst/>
            <a:gdLst/>
            <a:ahLst/>
            <a:cxnLst/>
            <a:rect l="l" t="t" r="r" b="b"/>
            <a:pathLst>
              <a:path w="7283450" h="992505">
                <a:moveTo>
                  <a:pt x="7035165" y="0"/>
                </a:moveTo>
                <a:lnTo>
                  <a:pt x="248031" y="0"/>
                </a:lnTo>
                <a:lnTo>
                  <a:pt x="0" y="496062"/>
                </a:lnTo>
                <a:lnTo>
                  <a:pt x="248031" y="992124"/>
                </a:lnTo>
                <a:lnTo>
                  <a:pt x="7035165" y="992124"/>
                </a:lnTo>
                <a:lnTo>
                  <a:pt x="7283196" y="496062"/>
                </a:lnTo>
                <a:lnTo>
                  <a:pt x="7035165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13" name="object 6">
            <a:extLst>
              <a:ext uri="{FF2B5EF4-FFF2-40B4-BE49-F238E27FC236}">
                <a16:creationId xmlns="" xmlns:a16="http://schemas.microsoft.com/office/drawing/2014/main" id="{4C9C36D6-EC33-4443-AA7A-0170420CCD9B}"/>
              </a:ext>
            </a:extLst>
          </p:cNvPr>
          <p:cNvSpPr txBox="1">
            <a:spLocks/>
          </p:cNvSpPr>
          <p:nvPr/>
        </p:nvSpPr>
        <p:spPr>
          <a:xfrm>
            <a:off x="2956096" y="2333532"/>
            <a:ext cx="613354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algn="ctr" defTabSz="1219170" rtl="0" eaLnBrk="1" latinLnBrk="1" hangingPunct="1">
              <a:spcBef>
                <a:spcPct val="0"/>
              </a:spcBef>
              <a:buNone/>
              <a:defRPr sz="3200" b="1" i="0" kern="1200">
                <a:solidFill>
                  <a:srgbClr val="6F2F9F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1219110">
              <a:defRPr/>
            </a:pPr>
            <a:r>
              <a:rPr lang="en-US" sz="2000" spc="-11">
                <a:solidFill>
                  <a:srgbClr val="FFFFFF"/>
                </a:solidFill>
              </a:rPr>
              <a:t>Penataan Peraturan Perundangan/Deregulasi Kebijakan</a:t>
            </a:r>
            <a:endParaRPr lang="en-US" sz="2000" spc="-11" dirty="0">
              <a:solidFill>
                <a:srgbClr val="FFFFFF"/>
              </a:solidFill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="" xmlns:a16="http://schemas.microsoft.com/office/drawing/2014/main" id="{7478622F-0C0E-46B9-B26B-86B5A31F1FE2}"/>
              </a:ext>
            </a:extLst>
          </p:cNvPr>
          <p:cNvSpPr/>
          <p:nvPr/>
        </p:nvSpPr>
        <p:spPr>
          <a:xfrm flipH="1">
            <a:off x="5977150" y="2779007"/>
            <a:ext cx="45719" cy="336804"/>
          </a:xfrm>
          <a:custGeom>
            <a:avLst/>
            <a:gdLst/>
            <a:ahLst/>
            <a:cxnLst/>
            <a:rect l="l" t="t" r="r" b="b"/>
            <a:pathLst>
              <a:path h="601344">
                <a:moveTo>
                  <a:pt x="0" y="0"/>
                </a:moveTo>
                <a:lnTo>
                  <a:pt x="0" y="600837"/>
                </a:lnTo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15" name="object 8">
            <a:extLst>
              <a:ext uri="{FF2B5EF4-FFF2-40B4-BE49-F238E27FC236}">
                <a16:creationId xmlns="" xmlns:a16="http://schemas.microsoft.com/office/drawing/2014/main" id="{715EF711-6DD0-4839-B5F6-49E9D9B85E56}"/>
              </a:ext>
            </a:extLst>
          </p:cNvPr>
          <p:cNvSpPr/>
          <p:nvPr/>
        </p:nvSpPr>
        <p:spPr>
          <a:xfrm>
            <a:off x="3354345" y="3114922"/>
            <a:ext cx="0" cy="601345"/>
          </a:xfrm>
          <a:custGeom>
            <a:avLst/>
            <a:gdLst/>
            <a:ahLst/>
            <a:cxnLst/>
            <a:rect l="l" t="t" r="r" b="b"/>
            <a:pathLst>
              <a:path h="601344">
                <a:moveTo>
                  <a:pt x="0" y="0"/>
                </a:moveTo>
                <a:lnTo>
                  <a:pt x="0" y="600837"/>
                </a:lnTo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16" name="object 9">
            <a:extLst>
              <a:ext uri="{FF2B5EF4-FFF2-40B4-BE49-F238E27FC236}">
                <a16:creationId xmlns="" xmlns:a16="http://schemas.microsoft.com/office/drawing/2014/main" id="{B92F018F-18DD-4C9C-B0A1-68DE28054946}"/>
              </a:ext>
            </a:extLst>
          </p:cNvPr>
          <p:cNvSpPr/>
          <p:nvPr/>
        </p:nvSpPr>
        <p:spPr>
          <a:xfrm flipH="1">
            <a:off x="8711119" y="3114921"/>
            <a:ext cx="45719" cy="461555"/>
          </a:xfrm>
          <a:custGeom>
            <a:avLst/>
            <a:gdLst/>
            <a:ahLst/>
            <a:cxnLst/>
            <a:rect l="l" t="t" r="r" b="b"/>
            <a:pathLst>
              <a:path h="601344">
                <a:moveTo>
                  <a:pt x="0" y="0"/>
                </a:moveTo>
                <a:lnTo>
                  <a:pt x="0" y="600837"/>
                </a:lnTo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17" name="object 10">
            <a:extLst>
              <a:ext uri="{FF2B5EF4-FFF2-40B4-BE49-F238E27FC236}">
                <a16:creationId xmlns="" xmlns:a16="http://schemas.microsoft.com/office/drawing/2014/main" id="{1859330D-0745-42E2-9BE5-4C9770621DFA}"/>
              </a:ext>
            </a:extLst>
          </p:cNvPr>
          <p:cNvSpPr/>
          <p:nvPr/>
        </p:nvSpPr>
        <p:spPr>
          <a:xfrm>
            <a:off x="3354345" y="3114920"/>
            <a:ext cx="5420360" cy="0"/>
          </a:xfrm>
          <a:custGeom>
            <a:avLst/>
            <a:gdLst/>
            <a:ahLst/>
            <a:cxnLst/>
            <a:rect l="l" t="t" r="r" b="b"/>
            <a:pathLst>
              <a:path w="5420359">
                <a:moveTo>
                  <a:pt x="0" y="0"/>
                </a:moveTo>
                <a:lnTo>
                  <a:pt x="5419851" y="0"/>
                </a:lnTo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23" name="object 11">
            <a:extLst>
              <a:ext uri="{FF2B5EF4-FFF2-40B4-BE49-F238E27FC236}">
                <a16:creationId xmlns="" xmlns:a16="http://schemas.microsoft.com/office/drawing/2014/main" id="{58AA3DD9-515F-48A4-A39E-380C4C2647CD}"/>
              </a:ext>
            </a:extLst>
          </p:cNvPr>
          <p:cNvSpPr/>
          <p:nvPr/>
        </p:nvSpPr>
        <p:spPr>
          <a:xfrm>
            <a:off x="1470067" y="3331997"/>
            <a:ext cx="3854196" cy="6013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26" name="object 13">
            <a:extLst>
              <a:ext uri="{FF2B5EF4-FFF2-40B4-BE49-F238E27FC236}">
                <a16:creationId xmlns="" xmlns:a16="http://schemas.microsoft.com/office/drawing/2014/main" id="{0C59E0D4-C9DA-4868-AD94-152C7296FC4E}"/>
              </a:ext>
            </a:extLst>
          </p:cNvPr>
          <p:cNvSpPr/>
          <p:nvPr/>
        </p:nvSpPr>
        <p:spPr>
          <a:xfrm>
            <a:off x="1523405" y="3347241"/>
            <a:ext cx="3747771" cy="562319"/>
          </a:xfrm>
          <a:custGeom>
            <a:avLst/>
            <a:gdLst/>
            <a:ahLst/>
            <a:cxnLst/>
            <a:rect l="l" t="t" r="r" b="b"/>
            <a:pathLst>
              <a:path w="3747770" h="795654">
                <a:moveTo>
                  <a:pt x="3614928" y="0"/>
                </a:moveTo>
                <a:lnTo>
                  <a:pt x="132587" y="0"/>
                </a:lnTo>
                <a:lnTo>
                  <a:pt x="90659" y="6754"/>
                </a:lnTo>
                <a:lnTo>
                  <a:pt x="54260" y="25566"/>
                </a:lnTo>
                <a:lnTo>
                  <a:pt x="25566" y="54260"/>
                </a:lnTo>
                <a:lnTo>
                  <a:pt x="6754" y="90659"/>
                </a:lnTo>
                <a:lnTo>
                  <a:pt x="0" y="132587"/>
                </a:lnTo>
                <a:lnTo>
                  <a:pt x="0" y="662939"/>
                </a:lnTo>
                <a:lnTo>
                  <a:pt x="6754" y="704868"/>
                </a:lnTo>
                <a:lnTo>
                  <a:pt x="25566" y="741267"/>
                </a:lnTo>
                <a:lnTo>
                  <a:pt x="54260" y="769961"/>
                </a:lnTo>
                <a:lnTo>
                  <a:pt x="90659" y="788773"/>
                </a:lnTo>
                <a:lnTo>
                  <a:pt x="132587" y="795527"/>
                </a:lnTo>
                <a:lnTo>
                  <a:pt x="3614928" y="795527"/>
                </a:lnTo>
                <a:lnTo>
                  <a:pt x="3656856" y="788773"/>
                </a:lnTo>
                <a:lnTo>
                  <a:pt x="3693255" y="769961"/>
                </a:lnTo>
                <a:lnTo>
                  <a:pt x="3721949" y="741267"/>
                </a:lnTo>
                <a:lnTo>
                  <a:pt x="3740761" y="704868"/>
                </a:lnTo>
                <a:lnTo>
                  <a:pt x="3747516" y="662939"/>
                </a:lnTo>
                <a:lnTo>
                  <a:pt x="3747516" y="132587"/>
                </a:lnTo>
                <a:lnTo>
                  <a:pt x="3740761" y="90659"/>
                </a:lnTo>
                <a:lnTo>
                  <a:pt x="3721949" y="54260"/>
                </a:lnTo>
                <a:lnTo>
                  <a:pt x="3693255" y="25566"/>
                </a:lnTo>
                <a:lnTo>
                  <a:pt x="3656856" y="6754"/>
                </a:lnTo>
                <a:lnTo>
                  <a:pt x="361492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27" name="object 14">
            <a:extLst>
              <a:ext uri="{FF2B5EF4-FFF2-40B4-BE49-F238E27FC236}">
                <a16:creationId xmlns="" xmlns:a16="http://schemas.microsoft.com/office/drawing/2014/main" id="{E2B7B859-888E-4679-98F8-5770A69B8660}"/>
              </a:ext>
            </a:extLst>
          </p:cNvPr>
          <p:cNvSpPr/>
          <p:nvPr/>
        </p:nvSpPr>
        <p:spPr>
          <a:xfrm>
            <a:off x="6794923" y="3305797"/>
            <a:ext cx="3854196" cy="6668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29" name="object 16">
            <a:extLst>
              <a:ext uri="{FF2B5EF4-FFF2-40B4-BE49-F238E27FC236}">
                <a16:creationId xmlns="" xmlns:a16="http://schemas.microsoft.com/office/drawing/2014/main" id="{9F5BAE80-04B8-4E92-BFA7-64FD178DB8D9}"/>
              </a:ext>
            </a:extLst>
          </p:cNvPr>
          <p:cNvSpPr/>
          <p:nvPr/>
        </p:nvSpPr>
        <p:spPr>
          <a:xfrm>
            <a:off x="6875693" y="3347241"/>
            <a:ext cx="3747771" cy="562319"/>
          </a:xfrm>
          <a:custGeom>
            <a:avLst/>
            <a:gdLst/>
            <a:ahLst/>
            <a:cxnLst/>
            <a:rect l="l" t="t" r="r" b="b"/>
            <a:pathLst>
              <a:path w="3747770" h="795654">
                <a:moveTo>
                  <a:pt x="3614928" y="0"/>
                </a:moveTo>
                <a:lnTo>
                  <a:pt x="132587" y="0"/>
                </a:lnTo>
                <a:lnTo>
                  <a:pt x="90659" y="6754"/>
                </a:lnTo>
                <a:lnTo>
                  <a:pt x="54260" y="25566"/>
                </a:lnTo>
                <a:lnTo>
                  <a:pt x="25566" y="54260"/>
                </a:lnTo>
                <a:lnTo>
                  <a:pt x="6754" y="90659"/>
                </a:lnTo>
                <a:lnTo>
                  <a:pt x="0" y="132587"/>
                </a:lnTo>
                <a:lnTo>
                  <a:pt x="0" y="662939"/>
                </a:lnTo>
                <a:lnTo>
                  <a:pt x="6754" y="704868"/>
                </a:lnTo>
                <a:lnTo>
                  <a:pt x="25566" y="741267"/>
                </a:lnTo>
                <a:lnTo>
                  <a:pt x="54260" y="769961"/>
                </a:lnTo>
                <a:lnTo>
                  <a:pt x="90659" y="788773"/>
                </a:lnTo>
                <a:lnTo>
                  <a:pt x="132587" y="795527"/>
                </a:lnTo>
                <a:lnTo>
                  <a:pt x="3614928" y="795527"/>
                </a:lnTo>
                <a:lnTo>
                  <a:pt x="3656856" y="788773"/>
                </a:lnTo>
                <a:lnTo>
                  <a:pt x="3693255" y="769961"/>
                </a:lnTo>
                <a:lnTo>
                  <a:pt x="3721949" y="741267"/>
                </a:lnTo>
                <a:lnTo>
                  <a:pt x="3740761" y="704868"/>
                </a:lnTo>
                <a:lnTo>
                  <a:pt x="3747515" y="662939"/>
                </a:lnTo>
                <a:lnTo>
                  <a:pt x="3747515" y="132587"/>
                </a:lnTo>
                <a:lnTo>
                  <a:pt x="3740761" y="90659"/>
                </a:lnTo>
                <a:lnTo>
                  <a:pt x="3721949" y="54260"/>
                </a:lnTo>
                <a:lnTo>
                  <a:pt x="3693255" y="25566"/>
                </a:lnTo>
                <a:lnTo>
                  <a:pt x="3656856" y="6754"/>
                </a:lnTo>
                <a:lnTo>
                  <a:pt x="361492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30" name="object 20">
            <a:extLst>
              <a:ext uri="{FF2B5EF4-FFF2-40B4-BE49-F238E27FC236}">
                <a16:creationId xmlns="" xmlns:a16="http://schemas.microsoft.com/office/drawing/2014/main" id="{B883F21A-2D1C-43B3-8C57-A395B7620C22}"/>
              </a:ext>
            </a:extLst>
          </p:cNvPr>
          <p:cNvSpPr/>
          <p:nvPr/>
        </p:nvSpPr>
        <p:spPr>
          <a:xfrm>
            <a:off x="982387" y="2979953"/>
            <a:ext cx="810768" cy="8107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31" name="object 21">
            <a:extLst>
              <a:ext uri="{FF2B5EF4-FFF2-40B4-BE49-F238E27FC236}">
                <a16:creationId xmlns="" xmlns:a16="http://schemas.microsoft.com/office/drawing/2014/main" id="{4C6EE8FD-1411-43C9-8400-AFA965D3C20C}"/>
              </a:ext>
            </a:extLst>
          </p:cNvPr>
          <p:cNvSpPr/>
          <p:nvPr/>
        </p:nvSpPr>
        <p:spPr>
          <a:xfrm>
            <a:off x="10446427" y="3056155"/>
            <a:ext cx="620268" cy="62026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354">
              <a:defRPr/>
            </a:pPr>
            <a:endParaRPr sz="1400">
              <a:solidFill>
                <a:prstClr val="black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9219C1D9-7C91-4F47-82CF-E651627998C4}"/>
              </a:ext>
            </a:extLst>
          </p:cNvPr>
          <p:cNvSpPr txBox="1"/>
          <p:nvPr/>
        </p:nvSpPr>
        <p:spPr>
          <a:xfrm>
            <a:off x="234780" y="89764"/>
            <a:ext cx="11516499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d-ID" sz="2000" b="1" dirty="0">
                <a:latin typeface="+mj-lt"/>
                <a:cs typeface="Calibri" panose="020F0502020204030204" pitchFamily="34" charset="0"/>
              </a:rPr>
              <a:t>IKK sebagai indikator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pengukuran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capaian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id-ID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Reformasi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Birokrasi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Nasional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pada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tataran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meso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pada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sasaran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Birokrasi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yang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Kapabel</a:t>
            </a:r>
            <a:r>
              <a:rPr lang="id-ID" sz="2000" b="1" dirty="0">
                <a:latin typeface="+mj-lt"/>
                <a:cs typeface="Calibri" panose="020F0502020204030204" pitchFamily="34" charset="0"/>
              </a:rPr>
              <a:t>,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sesuai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PermenPANRB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25/2020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tentang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Road Map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Reformasi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+mj-lt"/>
                <a:cs typeface="Calibri" panose="020F0502020204030204" pitchFamily="34" charset="0"/>
              </a:rPr>
              <a:t>Birokrasi</a:t>
            </a:r>
            <a:r>
              <a:rPr lang="en-US" sz="2000" b="1" dirty="0">
                <a:latin typeface="+mj-lt"/>
                <a:cs typeface="Calibri" panose="020F0502020204030204" pitchFamily="34" charset="0"/>
              </a:rPr>
              <a:t> 2020-2024 </a:t>
            </a:r>
            <a:r>
              <a:rPr lang="id-ID" sz="2000" dirty="0">
                <a:latin typeface="+mj-lt"/>
              </a:rPr>
              <a:t>dengan target </a:t>
            </a:r>
            <a:r>
              <a:rPr lang="en-US" sz="2000" dirty="0" err="1">
                <a:latin typeface="+mj-lt"/>
              </a:rPr>
              <a:t>Persentase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kementerian</a:t>
            </a:r>
            <a:r>
              <a:rPr lang="en-US" sz="2000" dirty="0">
                <a:latin typeface="+mj-lt"/>
              </a:rPr>
              <a:t>/</a:t>
            </a:r>
            <a:r>
              <a:rPr lang="en-US" sz="2000" dirty="0" err="1">
                <a:latin typeface="+mj-lt"/>
              </a:rPr>
              <a:t>lembaga</a:t>
            </a:r>
            <a:r>
              <a:rPr lang="en-US" sz="2000" dirty="0">
                <a:latin typeface="+mj-lt"/>
              </a:rPr>
              <a:t>/</a:t>
            </a:r>
            <a:r>
              <a:rPr lang="en-US" sz="2000" dirty="0" err="1">
                <a:latin typeface="+mj-lt"/>
              </a:rPr>
              <a:t>pemda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dengan</a:t>
            </a:r>
            <a:r>
              <a:rPr lang="en-US" sz="2000" dirty="0">
                <a:latin typeface="+mj-lt"/>
              </a:rPr>
              <a:t> IKK </a:t>
            </a:r>
            <a:r>
              <a:rPr lang="en-US" sz="2000" dirty="0" err="1">
                <a:latin typeface="+mj-lt"/>
              </a:rPr>
              <a:t>baik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sebesar</a:t>
            </a:r>
            <a:r>
              <a:rPr lang="en-US" sz="2000" dirty="0">
                <a:latin typeface="+mj-lt"/>
              </a:rPr>
              <a:t> 100% </a:t>
            </a:r>
            <a:r>
              <a:rPr lang="en-US" sz="2000" dirty="0" err="1">
                <a:latin typeface="+mj-lt"/>
              </a:rPr>
              <a:t>pada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tahun</a:t>
            </a:r>
            <a:r>
              <a:rPr lang="en-US" sz="2000" dirty="0">
                <a:latin typeface="+mj-lt"/>
              </a:rPr>
              <a:t> 2024</a:t>
            </a:r>
          </a:p>
        </p:txBody>
      </p:sp>
      <p:sp>
        <p:nvSpPr>
          <p:cNvPr id="33" name="object 17">
            <a:extLst>
              <a:ext uri="{FF2B5EF4-FFF2-40B4-BE49-F238E27FC236}">
                <a16:creationId xmlns="" xmlns:a16="http://schemas.microsoft.com/office/drawing/2014/main" id="{9FCC6BEE-D4AE-4553-BFC4-2590B26D8A3E}"/>
              </a:ext>
            </a:extLst>
          </p:cNvPr>
          <p:cNvSpPr txBox="1"/>
          <p:nvPr/>
        </p:nvSpPr>
        <p:spPr>
          <a:xfrm>
            <a:off x="1793157" y="3462406"/>
            <a:ext cx="353110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484481" algn="ctr">
              <a:defRPr/>
            </a:pPr>
            <a:r>
              <a:rPr lang="en-US" sz="2000" spc="-5" dirty="0" err="1">
                <a:solidFill>
                  <a:srgbClr val="171717"/>
                </a:solidFill>
                <a:cs typeface="Calibri"/>
              </a:rPr>
              <a:t>Indeks</a:t>
            </a:r>
            <a:r>
              <a:rPr lang="en-US" sz="20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2000" spc="-5" dirty="0" err="1">
                <a:solidFill>
                  <a:srgbClr val="171717"/>
                </a:solidFill>
                <a:cs typeface="Calibri"/>
              </a:rPr>
              <a:t>Reformasi</a:t>
            </a:r>
            <a:r>
              <a:rPr lang="en-US" sz="20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2000" spc="-5" dirty="0" err="1">
                <a:solidFill>
                  <a:srgbClr val="171717"/>
                </a:solidFill>
                <a:cs typeface="Calibri"/>
              </a:rPr>
              <a:t>Hukum</a:t>
            </a:r>
            <a:endParaRPr sz="14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37" name="object 18">
            <a:extLst>
              <a:ext uri="{FF2B5EF4-FFF2-40B4-BE49-F238E27FC236}">
                <a16:creationId xmlns="" xmlns:a16="http://schemas.microsoft.com/office/drawing/2014/main" id="{F890C002-63B5-4871-8FD5-D389CEEC660D}"/>
              </a:ext>
            </a:extLst>
          </p:cNvPr>
          <p:cNvSpPr txBox="1"/>
          <p:nvPr/>
        </p:nvSpPr>
        <p:spPr>
          <a:xfrm>
            <a:off x="6938121" y="3444585"/>
            <a:ext cx="341763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736" algn="ctr">
              <a:defRPr/>
            </a:pPr>
            <a:r>
              <a:rPr lang="en-US" sz="2000" dirty="0" err="1">
                <a:solidFill>
                  <a:srgbClr val="171717"/>
                </a:solidFill>
                <a:cs typeface="Calibri"/>
              </a:rPr>
              <a:t>I</a:t>
            </a:r>
            <a:r>
              <a:rPr sz="2000" dirty="0" err="1">
                <a:solidFill>
                  <a:srgbClr val="171717"/>
                </a:solidFill>
                <a:cs typeface="Calibri"/>
              </a:rPr>
              <a:t>ndeks</a:t>
            </a:r>
            <a:r>
              <a:rPr sz="2000" dirty="0">
                <a:solidFill>
                  <a:srgbClr val="171717"/>
                </a:solidFill>
                <a:cs typeface="Calibri"/>
              </a:rPr>
              <a:t> </a:t>
            </a:r>
            <a:r>
              <a:rPr sz="2000" spc="-11" dirty="0" err="1">
                <a:solidFill>
                  <a:srgbClr val="171717"/>
                </a:solidFill>
                <a:cs typeface="Calibri"/>
              </a:rPr>
              <a:t>Kualitas</a:t>
            </a:r>
            <a:r>
              <a:rPr sz="2000" spc="-71" dirty="0">
                <a:solidFill>
                  <a:srgbClr val="171717"/>
                </a:solidFill>
                <a:cs typeface="Calibri"/>
              </a:rPr>
              <a:t> </a:t>
            </a:r>
            <a:r>
              <a:rPr sz="2000" spc="-11" dirty="0" err="1">
                <a:solidFill>
                  <a:srgbClr val="171717"/>
                </a:solidFill>
                <a:cs typeface="Calibri"/>
              </a:rPr>
              <a:t>Kebijakan</a:t>
            </a:r>
            <a:endParaRPr sz="20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40" name="object 6">
            <a:extLst>
              <a:ext uri="{FF2B5EF4-FFF2-40B4-BE49-F238E27FC236}">
                <a16:creationId xmlns="" xmlns:a16="http://schemas.microsoft.com/office/drawing/2014/main" id="{2E788B9E-9227-4500-BBC4-5394E4C3E903}"/>
              </a:ext>
            </a:extLst>
          </p:cNvPr>
          <p:cNvSpPr txBox="1">
            <a:spLocks/>
          </p:cNvSpPr>
          <p:nvPr/>
        </p:nvSpPr>
        <p:spPr>
          <a:xfrm>
            <a:off x="2598740" y="1631736"/>
            <a:ext cx="7035165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algn="ctr" defTabSz="1219170" rtl="0" eaLnBrk="1" latinLnBrk="1" hangingPunct="1">
              <a:spcBef>
                <a:spcPct val="0"/>
              </a:spcBef>
              <a:buNone/>
              <a:defRPr sz="3200" b="1" i="0" kern="1200">
                <a:solidFill>
                  <a:srgbClr val="6F2F9F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1219110">
              <a:defRPr/>
            </a:pPr>
            <a:r>
              <a:rPr lang="en-US" sz="2000" spc="-11" dirty="0" err="1">
                <a:solidFill>
                  <a:srgbClr val="FFFFFF"/>
                </a:solidFill>
              </a:rPr>
              <a:t>Kegiatan</a:t>
            </a:r>
            <a:r>
              <a:rPr lang="en-US" sz="2000" spc="-11" dirty="0">
                <a:solidFill>
                  <a:srgbClr val="FFFFFF"/>
                </a:solidFill>
              </a:rPr>
              <a:t> Level </a:t>
            </a:r>
            <a:r>
              <a:rPr lang="en-US" sz="2000" spc="-11" dirty="0" err="1">
                <a:solidFill>
                  <a:srgbClr val="FFFFFF"/>
                </a:solidFill>
              </a:rPr>
              <a:t>Mikro</a:t>
            </a:r>
            <a:r>
              <a:rPr lang="en-US" sz="2000" spc="-11" dirty="0">
                <a:solidFill>
                  <a:srgbClr val="FFFFFF"/>
                </a:solidFill>
              </a:rPr>
              <a:t> </a:t>
            </a:r>
            <a:r>
              <a:rPr lang="en-US" sz="2000" spc="-11" dirty="0" err="1">
                <a:solidFill>
                  <a:srgbClr val="FFFFFF"/>
                </a:solidFill>
              </a:rPr>
              <a:t>Reformasi</a:t>
            </a:r>
            <a:r>
              <a:rPr lang="en-US" sz="2000" spc="-11" dirty="0">
                <a:solidFill>
                  <a:srgbClr val="FFFFFF"/>
                </a:solidFill>
              </a:rPr>
              <a:t> </a:t>
            </a:r>
            <a:r>
              <a:rPr lang="en-US" sz="2000" spc="-11" dirty="0" err="1">
                <a:solidFill>
                  <a:srgbClr val="FFFFFF"/>
                </a:solidFill>
              </a:rPr>
              <a:t>Birokrasi</a:t>
            </a:r>
            <a:r>
              <a:rPr lang="en-US" sz="2000" spc="-11" dirty="0">
                <a:solidFill>
                  <a:srgbClr val="FFFFFF"/>
                </a:solidFill>
              </a:rPr>
              <a:t> 2020-2024</a:t>
            </a:r>
          </a:p>
          <a:p>
            <a:pPr marL="12700" defTabSz="1219110">
              <a:defRPr/>
            </a:pPr>
            <a:r>
              <a:rPr lang="en-US" sz="2000" spc="-11" dirty="0" err="1">
                <a:solidFill>
                  <a:srgbClr val="FFFFFF"/>
                </a:solidFill>
              </a:rPr>
              <a:t>pada</a:t>
            </a:r>
            <a:r>
              <a:rPr lang="en-US" sz="2000" spc="-11" dirty="0">
                <a:solidFill>
                  <a:srgbClr val="FFFFFF"/>
                </a:solidFill>
              </a:rPr>
              <a:t> Program/Area </a:t>
            </a:r>
            <a:r>
              <a:rPr lang="en-US" sz="2000" spc="-11" dirty="0" err="1">
                <a:solidFill>
                  <a:srgbClr val="FFFFFF"/>
                </a:solidFill>
              </a:rPr>
              <a:t>Perubahan</a:t>
            </a:r>
            <a:r>
              <a:rPr lang="en-US" sz="2000" spc="-1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1" name="object 16">
            <a:extLst>
              <a:ext uri="{FF2B5EF4-FFF2-40B4-BE49-F238E27FC236}">
                <a16:creationId xmlns="" xmlns:a16="http://schemas.microsoft.com/office/drawing/2014/main" id="{7133C04A-DF99-4F5A-80EE-05118BD248B6}"/>
              </a:ext>
            </a:extLst>
          </p:cNvPr>
          <p:cNvSpPr/>
          <p:nvPr/>
        </p:nvSpPr>
        <p:spPr>
          <a:xfrm>
            <a:off x="6691088" y="4227073"/>
            <a:ext cx="4133433" cy="1492899"/>
          </a:xfrm>
          <a:custGeom>
            <a:avLst/>
            <a:gdLst/>
            <a:ahLst/>
            <a:cxnLst/>
            <a:rect l="l" t="t" r="r" b="b"/>
            <a:pathLst>
              <a:path w="3747770" h="795654">
                <a:moveTo>
                  <a:pt x="3614928" y="0"/>
                </a:moveTo>
                <a:lnTo>
                  <a:pt x="132587" y="0"/>
                </a:lnTo>
                <a:lnTo>
                  <a:pt x="90659" y="6754"/>
                </a:lnTo>
                <a:lnTo>
                  <a:pt x="54260" y="25566"/>
                </a:lnTo>
                <a:lnTo>
                  <a:pt x="25566" y="54260"/>
                </a:lnTo>
                <a:lnTo>
                  <a:pt x="6754" y="90659"/>
                </a:lnTo>
                <a:lnTo>
                  <a:pt x="0" y="132587"/>
                </a:lnTo>
                <a:lnTo>
                  <a:pt x="0" y="662939"/>
                </a:lnTo>
                <a:lnTo>
                  <a:pt x="6754" y="704868"/>
                </a:lnTo>
                <a:lnTo>
                  <a:pt x="25566" y="741267"/>
                </a:lnTo>
                <a:lnTo>
                  <a:pt x="54260" y="769961"/>
                </a:lnTo>
                <a:lnTo>
                  <a:pt x="90659" y="788773"/>
                </a:lnTo>
                <a:lnTo>
                  <a:pt x="132587" y="795527"/>
                </a:lnTo>
                <a:lnTo>
                  <a:pt x="3614928" y="795527"/>
                </a:lnTo>
                <a:lnTo>
                  <a:pt x="3656856" y="788773"/>
                </a:lnTo>
                <a:lnTo>
                  <a:pt x="3693255" y="769961"/>
                </a:lnTo>
                <a:lnTo>
                  <a:pt x="3721949" y="741267"/>
                </a:lnTo>
                <a:lnTo>
                  <a:pt x="3740761" y="704868"/>
                </a:lnTo>
                <a:lnTo>
                  <a:pt x="3747515" y="662939"/>
                </a:lnTo>
                <a:lnTo>
                  <a:pt x="3747515" y="132587"/>
                </a:lnTo>
                <a:lnTo>
                  <a:pt x="3740761" y="90659"/>
                </a:lnTo>
                <a:lnTo>
                  <a:pt x="3721949" y="54260"/>
                </a:lnTo>
                <a:lnTo>
                  <a:pt x="3693255" y="25566"/>
                </a:lnTo>
                <a:lnTo>
                  <a:pt x="3656856" y="6754"/>
                </a:lnTo>
                <a:lnTo>
                  <a:pt x="361492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marL="166680" indent="-166680">
              <a:buFont typeface="Arial" panose="020B0604020202020204" pitchFamily="34" charset="0"/>
              <a:buChar char="•"/>
            </a:pP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Melakukan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perencanaan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kebijakan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yang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meliputi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agenda setting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dan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formulasi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kebijakan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;</a:t>
            </a:r>
          </a:p>
          <a:p>
            <a:pPr marL="166680" indent="-166680">
              <a:buFont typeface="Arial" panose="020B0604020202020204" pitchFamily="34" charset="0"/>
              <a:buChar char="•"/>
            </a:pP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evaluasi</a:t>
            </a:r>
            <a:r>
              <a:rPr lang="en-US" sz="1600" dirty="0"/>
              <a:t> </a:t>
            </a:r>
            <a:r>
              <a:rPr lang="en-US" sz="1600" dirty="0" err="1"/>
              <a:t>kemanfaatan</a:t>
            </a:r>
            <a:r>
              <a:rPr lang="en-US" sz="1600" dirty="0"/>
              <a:t> </a:t>
            </a:r>
            <a:r>
              <a:rPr lang="en-US" sz="1600" dirty="0" err="1"/>
              <a:t>kebijakan</a:t>
            </a:r>
            <a:r>
              <a:rPr lang="en-US" sz="1600" dirty="0"/>
              <a:t> yang </a:t>
            </a:r>
            <a:r>
              <a:rPr lang="en-US" sz="1600" dirty="0" err="1"/>
              <a:t>telah</a:t>
            </a:r>
            <a:r>
              <a:rPr lang="en-US" sz="1600" dirty="0"/>
              <a:t> </a:t>
            </a:r>
            <a:r>
              <a:rPr lang="en-US" sz="1600" dirty="0" err="1"/>
              <a:t>disusun</a:t>
            </a:r>
            <a:endParaRPr lang="en-US" sz="1600" dirty="0"/>
          </a:p>
        </p:txBody>
      </p:sp>
      <p:sp>
        <p:nvSpPr>
          <p:cNvPr id="38" name="object 18">
            <a:extLst>
              <a:ext uri="{FF2B5EF4-FFF2-40B4-BE49-F238E27FC236}">
                <a16:creationId xmlns="" xmlns:a16="http://schemas.microsoft.com/office/drawing/2014/main" id="{B0F04EFC-421C-42D9-80F8-2EA46D21804B}"/>
              </a:ext>
            </a:extLst>
          </p:cNvPr>
          <p:cNvSpPr txBox="1"/>
          <p:nvPr/>
        </p:nvSpPr>
        <p:spPr>
          <a:xfrm>
            <a:off x="7028097" y="5473750"/>
            <a:ext cx="369365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736" algn="ctr">
              <a:defRPr/>
            </a:pPr>
            <a:r>
              <a:rPr lang="en-US" sz="1600" dirty="0">
                <a:solidFill>
                  <a:srgbClr val="171717"/>
                </a:solidFill>
                <a:cs typeface="Calibri"/>
              </a:rPr>
              <a:t> </a:t>
            </a:r>
          </a:p>
        </p:txBody>
      </p:sp>
      <p:sp>
        <p:nvSpPr>
          <p:cNvPr id="39" name="object 16">
            <a:extLst>
              <a:ext uri="{FF2B5EF4-FFF2-40B4-BE49-F238E27FC236}">
                <a16:creationId xmlns="" xmlns:a16="http://schemas.microsoft.com/office/drawing/2014/main" id="{7133C04A-DF99-4F5A-80EE-05118BD248B6}"/>
              </a:ext>
            </a:extLst>
          </p:cNvPr>
          <p:cNvSpPr/>
          <p:nvPr/>
        </p:nvSpPr>
        <p:spPr>
          <a:xfrm>
            <a:off x="1304744" y="4206476"/>
            <a:ext cx="4154787" cy="1773411"/>
          </a:xfrm>
          <a:custGeom>
            <a:avLst/>
            <a:gdLst/>
            <a:ahLst/>
            <a:cxnLst/>
            <a:rect l="l" t="t" r="r" b="b"/>
            <a:pathLst>
              <a:path w="3747770" h="795654">
                <a:moveTo>
                  <a:pt x="3614928" y="0"/>
                </a:moveTo>
                <a:lnTo>
                  <a:pt x="132587" y="0"/>
                </a:lnTo>
                <a:lnTo>
                  <a:pt x="90659" y="6754"/>
                </a:lnTo>
                <a:lnTo>
                  <a:pt x="54260" y="25566"/>
                </a:lnTo>
                <a:lnTo>
                  <a:pt x="25566" y="54260"/>
                </a:lnTo>
                <a:lnTo>
                  <a:pt x="6754" y="90659"/>
                </a:lnTo>
                <a:lnTo>
                  <a:pt x="0" y="132587"/>
                </a:lnTo>
                <a:lnTo>
                  <a:pt x="0" y="662939"/>
                </a:lnTo>
                <a:lnTo>
                  <a:pt x="6754" y="704868"/>
                </a:lnTo>
                <a:lnTo>
                  <a:pt x="25566" y="741267"/>
                </a:lnTo>
                <a:lnTo>
                  <a:pt x="54260" y="769961"/>
                </a:lnTo>
                <a:lnTo>
                  <a:pt x="90659" y="788773"/>
                </a:lnTo>
                <a:lnTo>
                  <a:pt x="132587" y="795527"/>
                </a:lnTo>
                <a:lnTo>
                  <a:pt x="3614928" y="795527"/>
                </a:lnTo>
                <a:lnTo>
                  <a:pt x="3656856" y="788773"/>
                </a:lnTo>
                <a:lnTo>
                  <a:pt x="3693255" y="769961"/>
                </a:lnTo>
                <a:lnTo>
                  <a:pt x="3721949" y="741267"/>
                </a:lnTo>
                <a:lnTo>
                  <a:pt x="3740761" y="704868"/>
                </a:lnTo>
                <a:lnTo>
                  <a:pt x="3747515" y="662939"/>
                </a:lnTo>
                <a:lnTo>
                  <a:pt x="3747515" y="132587"/>
                </a:lnTo>
                <a:lnTo>
                  <a:pt x="3740761" y="90659"/>
                </a:lnTo>
                <a:lnTo>
                  <a:pt x="3721949" y="54260"/>
                </a:lnTo>
                <a:lnTo>
                  <a:pt x="3693255" y="25566"/>
                </a:lnTo>
                <a:lnTo>
                  <a:pt x="3656856" y="6754"/>
                </a:lnTo>
                <a:lnTo>
                  <a:pt x="361492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marL="166680" indent="-166680">
              <a:buFont typeface="Arial" panose="020B0604020202020204" pitchFamily="34" charset="0"/>
              <a:buChar char="•"/>
            </a:pP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Melakukan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identifikasi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dan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pemetaan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regulasi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lingkup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instansi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pemerintah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(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menghilangkan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overlapping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peraturan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);</a:t>
            </a:r>
          </a:p>
          <a:p>
            <a:pPr marL="166680" indent="-166680">
              <a:buFont typeface="Arial" panose="020B0604020202020204" pitchFamily="34" charset="0"/>
              <a:buChar char="•"/>
            </a:pP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Deregulasi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aturan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yang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menghambat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birokrasi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;</a:t>
            </a:r>
          </a:p>
          <a:p>
            <a:pPr marL="166680" indent="-166680">
              <a:buFont typeface="Arial" panose="020B0604020202020204" pitchFamily="34" charset="0"/>
              <a:buChar char="•"/>
            </a:pP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Penguatan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sistem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regulasi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nasional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lingkup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instansi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 </a:t>
            </a:r>
            <a:r>
              <a:rPr lang="en-US" sz="1600" spc="-5" dirty="0" err="1">
                <a:solidFill>
                  <a:srgbClr val="171717"/>
                </a:solidFill>
                <a:cs typeface="Calibri"/>
              </a:rPr>
              <a:t>pemerintah</a:t>
            </a:r>
            <a:r>
              <a:rPr lang="en-US" sz="1600" spc="-5" dirty="0">
                <a:solidFill>
                  <a:srgbClr val="171717"/>
                </a:solidFill>
                <a:cs typeface="Calibri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21148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="" xmlns:a16="http://schemas.microsoft.com/office/drawing/2014/main" id="{FCC0D75A-B415-47EE-AC5B-3B2D72D3FA1B}"/>
              </a:ext>
            </a:extLst>
          </p:cNvPr>
          <p:cNvSpPr txBox="1">
            <a:spLocks/>
          </p:cNvSpPr>
          <p:nvPr/>
        </p:nvSpPr>
        <p:spPr>
          <a:xfrm>
            <a:off x="499651" y="27787"/>
            <a:ext cx="3814775" cy="64008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3600" b="1">
                <a:solidFill>
                  <a:srgbClr val="002060"/>
                </a:solidFill>
              </a:rPr>
              <a:t>Framework </a:t>
            </a:r>
            <a:r>
              <a:rPr lang="id-ID" sz="3600" b="1" dirty="0">
                <a:solidFill>
                  <a:srgbClr val="002060"/>
                </a:solidFill>
              </a:rPr>
              <a:t>IKK</a:t>
            </a:r>
            <a:endParaRPr lang="en-US" sz="3600" b="1" dirty="0">
              <a:solidFill>
                <a:srgbClr val="00206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6C0B9890-6BA3-4803-A720-F2BCAFE96178}"/>
              </a:ext>
            </a:extLst>
          </p:cNvPr>
          <p:cNvGrpSpPr/>
          <p:nvPr/>
        </p:nvGrpSpPr>
        <p:grpSpPr>
          <a:xfrm>
            <a:off x="253418" y="667723"/>
            <a:ext cx="11438932" cy="6070455"/>
            <a:chOff x="568462" y="1494507"/>
            <a:chExt cx="10170903" cy="5397531"/>
          </a:xfrm>
        </p:grpSpPr>
        <p:sp>
          <p:nvSpPr>
            <p:cNvPr id="13" name="Rounded Rectangle 31">
              <a:extLst>
                <a:ext uri="{FF2B5EF4-FFF2-40B4-BE49-F238E27FC236}">
                  <a16:creationId xmlns="" xmlns:a16="http://schemas.microsoft.com/office/drawing/2014/main" id="{503DA3F9-4A0E-45FE-81EA-06ECD7218459}"/>
                </a:ext>
              </a:extLst>
            </p:cNvPr>
            <p:cNvSpPr/>
            <p:nvPr/>
          </p:nvSpPr>
          <p:spPr>
            <a:xfrm>
              <a:off x="4570385" y="2112691"/>
              <a:ext cx="1970468" cy="940158"/>
            </a:xfrm>
            <a:prstGeom prst="roundRect">
              <a:avLst/>
            </a:prstGeom>
            <a:solidFill>
              <a:srgbClr val="FFC000"/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id-ID" sz="2400">
                  <a:solidFill>
                    <a:srgbClr val="002060"/>
                  </a:solidFill>
                </a:rPr>
                <a:t>Formulasi Kebijakan</a:t>
              </a:r>
            </a:p>
          </p:txBody>
        </p:sp>
        <p:sp>
          <p:nvSpPr>
            <p:cNvPr id="14" name="Rounded Rectangle 32">
              <a:extLst>
                <a:ext uri="{FF2B5EF4-FFF2-40B4-BE49-F238E27FC236}">
                  <a16:creationId xmlns="" xmlns:a16="http://schemas.microsoft.com/office/drawing/2014/main" id="{B7058D1C-1655-41F4-BDCE-DCD685D9F6A1}"/>
                </a:ext>
              </a:extLst>
            </p:cNvPr>
            <p:cNvSpPr/>
            <p:nvPr/>
          </p:nvSpPr>
          <p:spPr>
            <a:xfrm>
              <a:off x="2471129" y="2112691"/>
              <a:ext cx="1970468" cy="940158"/>
            </a:xfrm>
            <a:prstGeom prst="roundRect">
              <a:avLst/>
            </a:prstGeom>
            <a:solidFill>
              <a:srgbClr val="FFC000"/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id-ID" sz="2400">
                  <a:solidFill>
                    <a:srgbClr val="002060"/>
                  </a:solidFill>
                </a:rPr>
                <a:t>Agenda Setting</a:t>
              </a:r>
            </a:p>
          </p:txBody>
        </p:sp>
        <p:sp>
          <p:nvSpPr>
            <p:cNvPr id="15" name="Rounded Rectangle 33">
              <a:extLst>
                <a:ext uri="{FF2B5EF4-FFF2-40B4-BE49-F238E27FC236}">
                  <a16:creationId xmlns="" xmlns:a16="http://schemas.microsoft.com/office/drawing/2014/main" id="{3903E276-1337-4C42-B808-65B7795249E2}"/>
                </a:ext>
              </a:extLst>
            </p:cNvPr>
            <p:cNvSpPr/>
            <p:nvPr/>
          </p:nvSpPr>
          <p:spPr>
            <a:xfrm>
              <a:off x="6669641" y="2112691"/>
              <a:ext cx="1970468" cy="940158"/>
            </a:xfrm>
            <a:prstGeom prst="roundRect">
              <a:avLst/>
            </a:prstGeom>
            <a:solidFill>
              <a:srgbClr val="F14F44"/>
            </a:solidFill>
            <a:ln w="6350" cap="flat" cmpd="sng" algn="ctr">
              <a:solidFill>
                <a:srgbClr val="F14F4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id-ID" sz="2400">
                  <a:solidFill>
                    <a:prstClr val="white"/>
                  </a:solidFill>
                </a:rPr>
                <a:t>Implementasi Kebijakan</a:t>
              </a:r>
            </a:p>
          </p:txBody>
        </p:sp>
        <p:sp>
          <p:nvSpPr>
            <p:cNvPr id="16" name="Rounded Rectangle 34">
              <a:extLst>
                <a:ext uri="{FF2B5EF4-FFF2-40B4-BE49-F238E27FC236}">
                  <a16:creationId xmlns="" xmlns:a16="http://schemas.microsoft.com/office/drawing/2014/main" id="{C211E190-7031-40FF-901C-52F312DD6E30}"/>
                </a:ext>
              </a:extLst>
            </p:cNvPr>
            <p:cNvSpPr/>
            <p:nvPr/>
          </p:nvSpPr>
          <p:spPr>
            <a:xfrm>
              <a:off x="8768897" y="2112691"/>
              <a:ext cx="1970468" cy="940158"/>
            </a:xfrm>
            <a:prstGeom prst="roundRect">
              <a:avLst/>
            </a:prstGeom>
            <a:solidFill>
              <a:srgbClr val="F14F44"/>
            </a:solidFill>
            <a:ln w="6350" cap="flat" cmpd="sng" algn="ctr">
              <a:solidFill>
                <a:srgbClr val="F14F4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id-ID" sz="2400">
                  <a:solidFill>
                    <a:prstClr val="white"/>
                  </a:solidFill>
                </a:rPr>
                <a:t>Evaluasi Kebijakan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CAE46482-9BBC-4CE1-A7CD-8981E19CEA0A}"/>
                </a:ext>
              </a:extLst>
            </p:cNvPr>
            <p:cNvGrpSpPr/>
            <p:nvPr/>
          </p:nvGrpSpPr>
          <p:grpSpPr>
            <a:xfrm>
              <a:off x="6669641" y="1494507"/>
              <a:ext cx="4069724" cy="450760"/>
              <a:chOff x="6669641" y="1494507"/>
              <a:chExt cx="4069724" cy="450760"/>
            </a:xfrm>
          </p:grpSpPr>
          <p:sp>
            <p:nvSpPr>
              <p:cNvPr id="31" name="Chevron 36">
                <a:extLst>
                  <a:ext uri="{FF2B5EF4-FFF2-40B4-BE49-F238E27FC236}">
                    <a16:creationId xmlns="" xmlns:a16="http://schemas.microsoft.com/office/drawing/2014/main" id="{431E52BA-075E-47C4-A534-4F322DF5BCE0}"/>
                  </a:ext>
                </a:extLst>
              </p:cNvPr>
              <p:cNvSpPr/>
              <p:nvPr/>
            </p:nvSpPr>
            <p:spPr>
              <a:xfrm>
                <a:off x="6669641" y="1494507"/>
                <a:ext cx="4069724" cy="450760"/>
              </a:xfrm>
              <a:prstGeom prst="chevron">
                <a:avLst/>
              </a:prstGeom>
              <a:solidFill>
                <a:srgbClr val="F14F44"/>
              </a:solidFill>
              <a:ln w="6350" cap="flat" cmpd="sng" algn="ctr">
                <a:solidFill>
                  <a:srgbClr val="F14F4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id-ID" sz="2000" b="1" dirty="0" smtClean="0">
                    <a:solidFill>
                      <a:prstClr val="white"/>
                    </a:solidFill>
                  </a:rPr>
                  <a:t>EVALUASI KEMANFAATAN KEBIJAKAN</a:t>
                </a:r>
                <a:endParaRPr lang="id-ID" sz="20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Chevron 37">
                <a:extLst>
                  <a:ext uri="{FF2B5EF4-FFF2-40B4-BE49-F238E27FC236}">
                    <a16:creationId xmlns="" xmlns:a16="http://schemas.microsoft.com/office/drawing/2014/main" id="{9EC95F7F-98C8-4CA9-93C3-1894A6EF257A}"/>
                  </a:ext>
                </a:extLst>
              </p:cNvPr>
              <p:cNvSpPr/>
              <p:nvPr/>
            </p:nvSpPr>
            <p:spPr>
              <a:xfrm>
                <a:off x="10417394" y="1494507"/>
                <a:ext cx="321971" cy="450760"/>
              </a:xfrm>
              <a:prstGeom prst="chevron">
                <a:avLst>
                  <a:gd name="adj" fmla="val 0"/>
                </a:avLst>
              </a:prstGeom>
              <a:solidFill>
                <a:srgbClr val="F14F44"/>
              </a:solidFill>
              <a:ln w="6350" cap="flat" cmpd="sng" algn="ctr">
                <a:solidFill>
                  <a:srgbClr val="F14F4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1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5E69120E-1E64-47FA-B4BE-FBC4034A4B47}"/>
                </a:ext>
              </a:extLst>
            </p:cNvPr>
            <p:cNvSpPr/>
            <p:nvPr/>
          </p:nvSpPr>
          <p:spPr>
            <a:xfrm>
              <a:off x="6772673" y="3168760"/>
              <a:ext cx="1867436" cy="3476392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id-ID" sz="1600" dirty="0">
                  <a:solidFill>
                    <a:prstClr val="black"/>
                  </a:solidFill>
                </a:rPr>
                <a:t>Pengukuran implementasi kebijakan dengan berfokus pada </a:t>
              </a:r>
              <a:r>
                <a:rPr lang="id-ID" sz="1600" b="1" dirty="0">
                  <a:solidFill>
                    <a:prstClr val="black"/>
                  </a:solidFill>
                </a:rPr>
                <a:t>dimensi pengorganisasian, komunikasi kebijakan dan </a:t>
              </a:r>
              <a:r>
                <a:rPr lang="id-ID" sz="1600" b="1" dirty="0" err="1">
                  <a:solidFill>
                    <a:prstClr val="black"/>
                  </a:solidFill>
                </a:rPr>
                <a:t>monitoring</a:t>
              </a:r>
              <a:r>
                <a:rPr lang="id-ID" sz="1600" b="1" dirty="0">
                  <a:solidFill>
                    <a:prstClr val="black"/>
                  </a:solidFill>
                </a:rPr>
                <a:t> kebijakan.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BDCD9302-9F6F-4169-ABA6-51F5E31CF82B}"/>
                </a:ext>
              </a:extLst>
            </p:cNvPr>
            <p:cNvSpPr/>
            <p:nvPr/>
          </p:nvSpPr>
          <p:spPr>
            <a:xfrm>
              <a:off x="4666976" y="3181636"/>
              <a:ext cx="1777283" cy="34635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id-ID" sz="1600" dirty="0">
                  <a:solidFill>
                    <a:prstClr val="black"/>
                  </a:solidFill>
                </a:rPr>
                <a:t>Pengukuran formulasi kebijakan dengan melihat pada </a:t>
              </a:r>
              <a:r>
                <a:rPr lang="id-ID" sz="1600" b="1" dirty="0">
                  <a:solidFill>
                    <a:prstClr val="black"/>
                  </a:solidFill>
                </a:rPr>
                <a:t>proses pengambilan keputusan kebijakan </a:t>
              </a:r>
              <a:r>
                <a:rPr lang="id-ID" sz="1600" dirty="0">
                  <a:solidFill>
                    <a:prstClr val="black"/>
                  </a:solidFill>
                </a:rPr>
                <a:t>berdasarkan beberapa kriteria yang terukur</a:t>
              </a:r>
              <a:r>
                <a:rPr lang="id-ID" sz="1851" dirty="0">
                  <a:solidFill>
                    <a:prstClr val="black"/>
                  </a:solidFill>
                </a:rPr>
                <a:t>.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44BDE4D1-39D7-4A42-989A-CC9123A733E9}"/>
                </a:ext>
              </a:extLst>
            </p:cNvPr>
            <p:cNvSpPr/>
            <p:nvPr/>
          </p:nvSpPr>
          <p:spPr>
            <a:xfrm>
              <a:off x="2567721" y="3181636"/>
              <a:ext cx="1770842" cy="349037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id-ID" sz="1600" dirty="0">
                  <a:solidFill>
                    <a:prstClr val="black"/>
                  </a:solidFill>
                </a:rPr>
                <a:t>Pengukuran agenda </a:t>
              </a:r>
              <a:r>
                <a:rPr lang="id-ID" sz="1600" dirty="0" err="1">
                  <a:solidFill>
                    <a:prstClr val="black"/>
                  </a:solidFill>
                </a:rPr>
                <a:t>setting</a:t>
              </a:r>
              <a:r>
                <a:rPr lang="id-ID" sz="1600" dirty="0">
                  <a:solidFill>
                    <a:prstClr val="black"/>
                  </a:solidFill>
                </a:rPr>
                <a:t> kebijakan terhadap proses </a:t>
              </a:r>
              <a:r>
                <a:rPr lang="id-ID" sz="1600" b="1" dirty="0">
                  <a:solidFill>
                    <a:prstClr val="black"/>
                  </a:solidFill>
                </a:rPr>
                <a:t>identifikasi masalah kebijakan, analisis masalah kebijakan, dan partisipasi publik </a:t>
              </a:r>
              <a:r>
                <a:rPr lang="id-ID" sz="1600" dirty="0">
                  <a:solidFill>
                    <a:prstClr val="black"/>
                  </a:solidFill>
                </a:rPr>
                <a:t>dalam perumusan kebijakan.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E75545B5-CAA8-433C-AE16-5D16FBFA5CD4}"/>
                </a:ext>
              </a:extLst>
            </p:cNvPr>
            <p:cNvSpPr/>
            <p:nvPr/>
          </p:nvSpPr>
          <p:spPr>
            <a:xfrm>
              <a:off x="8813128" y="3168760"/>
              <a:ext cx="1926237" cy="3476392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id-ID" sz="1600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Pengukuran evaluasi kebijakan dengan melihat pada </a:t>
              </a:r>
              <a:r>
                <a:rPr lang="id-ID" sz="1600" b="1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efektivitas, efisiensi</a:t>
              </a:r>
              <a:r>
                <a:rPr lang="id-ID" sz="1600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, </a:t>
              </a:r>
              <a:r>
                <a:rPr lang="id-ID" sz="1600" b="1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dampak </a:t>
              </a:r>
              <a:r>
                <a:rPr lang="id-ID" sz="1600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dan </a:t>
              </a:r>
              <a:r>
                <a:rPr lang="id-ID" sz="1600" b="1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kemanfaatan, penerimaan </a:t>
              </a:r>
              <a:r>
                <a:rPr lang="id-ID" sz="1600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dan </a:t>
              </a:r>
              <a:r>
                <a:rPr lang="id-ID" sz="1600" b="1" dirty="0" err="1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responsivitas</a:t>
              </a:r>
              <a:r>
                <a:rPr lang="id-ID" sz="1600" b="1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id-ID" sz="1600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kebijakan</a:t>
              </a:r>
              <a:r>
                <a:rPr lang="id-ID" sz="1700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.</a:t>
              </a:r>
            </a:p>
            <a:p>
              <a:pPr>
                <a:defRPr/>
              </a:pPr>
              <a:endParaRPr lang="id-ID" sz="17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82C220F4-5CEF-4FF5-B052-49D37676BD87}"/>
                </a:ext>
              </a:extLst>
            </p:cNvPr>
            <p:cNvSpPr/>
            <p:nvPr/>
          </p:nvSpPr>
          <p:spPr>
            <a:xfrm>
              <a:off x="568462" y="2120900"/>
              <a:ext cx="1773880" cy="4771138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>
                <a:defRPr/>
              </a:pPr>
              <a:endParaRPr lang="id-ID" sz="2400" b="1" dirty="0">
                <a:solidFill>
                  <a:srgbClr val="FFFF00"/>
                </a:solidFill>
              </a:endParaRPr>
            </a:p>
          </p:txBody>
        </p:sp>
        <p:sp>
          <p:nvSpPr>
            <p:cNvPr id="29" name="Pentagon 44">
              <a:extLst>
                <a:ext uri="{FF2B5EF4-FFF2-40B4-BE49-F238E27FC236}">
                  <a16:creationId xmlns="" xmlns:a16="http://schemas.microsoft.com/office/drawing/2014/main" id="{0BA494F3-A4B8-4AEF-917E-E2B78E2D6D85}"/>
                </a:ext>
              </a:extLst>
            </p:cNvPr>
            <p:cNvSpPr/>
            <p:nvPr/>
          </p:nvSpPr>
          <p:spPr>
            <a:xfrm>
              <a:off x="568462" y="1494507"/>
              <a:ext cx="1869938" cy="450760"/>
            </a:xfrm>
            <a:prstGeom prst="homePlate">
              <a:avLst/>
            </a:prstGeom>
            <a:solidFill>
              <a:srgbClr val="FFFF00"/>
            </a:solidFill>
            <a:ln w="6350" cap="flat" cmpd="sng" algn="ctr">
              <a:solidFill>
                <a:srgbClr val="FB7E5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id-ID" sz="2400" b="1" dirty="0">
                  <a:solidFill>
                    <a:srgbClr val="002060"/>
                  </a:solidFill>
                </a:rPr>
                <a:t>IKK</a:t>
              </a:r>
            </a:p>
          </p:txBody>
        </p:sp>
        <p:sp>
          <p:nvSpPr>
            <p:cNvPr id="30" name="Chevron 46">
              <a:extLst>
                <a:ext uri="{FF2B5EF4-FFF2-40B4-BE49-F238E27FC236}">
                  <a16:creationId xmlns="" xmlns:a16="http://schemas.microsoft.com/office/drawing/2014/main" id="{FE1CD344-484B-4F4D-B909-307273A31B2B}"/>
                </a:ext>
              </a:extLst>
            </p:cNvPr>
            <p:cNvSpPr/>
            <p:nvPr/>
          </p:nvSpPr>
          <p:spPr>
            <a:xfrm>
              <a:off x="2476500" y="1494507"/>
              <a:ext cx="4122665" cy="450760"/>
            </a:xfrm>
            <a:prstGeom prst="chevron">
              <a:avLst/>
            </a:prstGeom>
            <a:solidFill>
              <a:srgbClr val="FC8C50"/>
            </a:solidFill>
            <a:ln w="6350" cap="flat" cmpd="sng" algn="ctr">
              <a:solidFill>
                <a:srgbClr val="F14F4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id-ID" sz="2200" b="1" dirty="0">
                  <a:solidFill>
                    <a:srgbClr val="002060"/>
                  </a:solidFill>
                </a:rPr>
                <a:t>PERENCANAAN KEBIJAKAN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208733" y="1482660"/>
            <a:ext cx="19972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IKK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instrumen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menilai</a:t>
            </a:r>
            <a:r>
              <a:rPr lang="en-US" sz="1600" dirty="0"/>
              <a:t> </a:t>
            </a:r>
            <a:r>
              <a:rPr lang="en-US" sz="1600" dirty="0" err="1"/>
              <a:t>kualitas</a:t>
            </a:r>
            <a:r>
              <a:rPr lang="en-US" sz="1600" dirty="0"/>
              <a:t> </a:t>
            </a:r>
            <a:r>
              <a:rPr lang="en-US" sz="1600" dirty="0" err="1"/>
              <a:t>kebijakan</a:t>
            </a:r>
            <a:r>
              <a:rPr lang="en-US" sz="1600" dirty="0"/>
              <a:t> </a:t>
            </a:r>
            <a:r>
              <a:rPr lang="en-US" sz="1600" dirty="0" err="1"/>
              <a:t>pemerintah</a:t>
            </a:r>
            <a:r>
              <a:rPr lang="en-US" sz="1600" dirty="0"/>
              <a:t> </a:t>
            </a:r>
            <a:r>
              <a:rPr lang="en-US" sz="1600" dirty="0" err="1"/>
              <a:t>dilihat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proses </a:t>
            </a:r>
            <a:r>
              <a:rPr lang="en-US" sz="1600" dirty="0" err="1"/>
              <a:t>pembuatan</a:t>
            </a:r>
            <a:r>
              <a:rPr lang="en-US" sz="1600" dirty="0"/>
              <a:t> </a:t>
            </a:r>
            <a:r>
              <a:rPr lang="en-US" sz="1600" dirty="0" err="1"/>
              <a:t>kebijakan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bagaimana</a:t>
            </a:r>
            <a:r>
              <a:rPr lang="en-US" sz="1600" dirty="0"/>
              <a:t> </a:t>
            </a: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pengaturan</a:t>
            </a:r>
            <a:r>
              <a:rPr lang="en-US" sz="1600" dirty="0"/>
              <a:t> agenda, </a:t>
            </a:r>
          </a:p>
          <a:p>
            <a:r>
              <a:rPr lang="en-US" sz="1600" dirty="0" err="1"/>
              <a:t>formulasi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implementasi</a:t>
            </a:r>
            <a:r>
              <a:rPr lang="en-US" sz="1600" dirty="0"/>
              <a:t>, </a:t>
            </a:r>
            <a:r>
              <a:rPr lang="en-US" sz="1600" dirty="0" err="1"/>
              <a:t>serta</a:t>
            </a:r>
            <a:r>
              <a:rPr lang="en-US" sz="1600" dirty="0"/>
              <a:t> </a:t>
            </a: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evaluasi</a:t>
            </a:r>
            <a:r>
              <a:rPr lang="en-US" sz="1600" dirty="0"/>
              <a:t> </a:t>
            </a:r>
            <a:r>
              <a:rPr lang="en-US" sz="1600" dirty="0" err="1"/>
              <a:t>kemanfaatan</a:t>
            </a:r>
            <a:r>
              <a:rPr lang="en-US" sz="1600" dirty="0"/>
              <a:t> </a:t>
            </a:r>
            <a:r>
              <a:rPr lang="en-US" sz="1600" dirty="0" err="1"/>
              <a:t>kebijakan</a:t>
            </a:r>
            <a:r>
              <a:rPr lang="en-US" sz="1600" dirty="0"/>
              <a:t> yang </a:t>
            </a:r>
            <a:r>
              <a:rPr lang="en-US" sz="1600" dirty="0" err="1"/>
              <a:t>telah</a:t>
            </a:r>
            <a:r>
              <a:rPr lang="en-US" sz="1600" dirty="0"/>
              <a:t> </a:t>
            </a:r>
            <a:r>
              <a:rPr lang="en-US" sz="1600" dirty="0" err="1"/>
              <a:t>disusun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7082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35</a:t>
            </a:fld>
            <a:endParaRPr lang="en"/>
          </a:p>
        </p:txBody>
      </p:sp>
      <p:sp>
        <p:nvSpPr>
          <p:cNvPr id="3" name="Persegi: Sudut Lengkung 47">
            <a:extLst>
              <a:ext uri="{FF2B5EF4-FFF2-40B4-BE49-F238E27FC236}">
                <a16:creationId xmlns="" xmlns:a16="http://schemas.microsoft.com/office/drawing/2014/main" id="{BF669803-C8FE-44D5-81E4-4A9870DD98D6}"/>
              </a:ext>
            </a:extLst>
          </p:cNvPr>
          <p:cNvSpPr/>
          <p:nvPr/>
        </p:nvSpPr>
        <p:spPr>
          <a:xfrm>
            <a:off x="391887" y="798286"/>
            <a:ext cx="11422739" cy="568959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 sz="2133" dirty="0">
              <a:solidFill>
                <a:schemeClr val="tx1"/>
              </a:solidFill>
            </a:endParaRPr>
          </a:p>
          <a:p>
            <a:pPr marL="285744" indent="-285744">
              <a:buFont typeface="Wingdings" charset="2"/>
              <a:buChar char="v"/>
            </a:pPr>
            <a:r>
              <a:rPr lang="id-ID" sz="2400" dirty="0">
                <a:solidFill>
                  <a:schemeClr val="tx1"/>
                </a:solidFill>
                <a:cs typeface="Arial" panose="020B0604020202020204" pitchFamily="34" charset="0"/>
              </a:rPr>
              <a:t>Pengukuran IKK dilakukan terhadap seluruh kebijakan </a:t>
            </a:r>
            <a:r>
              <a:rPr lang="id-ID" sz="2400" dirty="0" err="1">
                <a:solidFill>
                  <a:schemeClr val="tx1"/>
                </a:solidFill>
                <a:cs typeface="Arial" panose="020B0604020202020204" pitchFamily="34" charset="0"/>
              </a:rPr>
              <a:t>K</a:t>
            </a:r>
            <a:r>
              <a:rPr lang="id-ID" sz="2400" dirty="0">
                <a:solidFill>
                  <a:schemeClr val="tx1"/>
                </a:solidFill>
                <a:cs typeface="Arial" panose="020B0604020202020204" pitchFamily="34" charset="0"/>
              </a:rPr>
              <a:t>/L/D yang telah berusia</a:t>
            </a:r>
            <a:r>
              <a:rPr lang="id-ID" sz="2400" b="1" dirty="0">
                <a:solidFill>
                  <a:schemeClr val="tx1"/>
                </a:solidFill>
                <a:ea typeface="Arial" charset="0"/>
                <a:cs typeface="Arial" panose="020B0604020202020204" pitchFamily="34" charset="0"/>
              </a:rPr>
              <a:t> </a:t>
            </a:r>
          </a:p>
          <a:p>
            <a:r>
              <a:rPr lang="id-ID" sz="2400" b="1" dirty="0">
                <a:solidFill>
                  <a:schemeClr val="tx1"/>
                </a:solidFill>
                <a:ea typeface="Arial" charset="0"/>
                <a:cs typeface="Arial" panose="020B0604020202020204" pitchFamily="34" charset="0"/>
              </a:rPr>
              <a:t>    ≥ </a:t>
            </a:r>
            <a:r>
              <a:rPr lang="id-ID" sz="2400" b="1" dirty="0" smtClean="0">
                <a:solidFill>
                  <a:schemeClr val="tx1"/>
                </a:solidFill>
                <a:ea typeface="Arial" charset="0"/>
                <a:cs typeface="Arial" panose="020B0604020202020204" pitchFamily="34" charset="0"/>
              </a:rPr>
              <a:t>1 </a:t>
            </a:r>
            <a:r>
              <a:rPr lang="id-ID" sz="2400" b="1" dirty="0" err="1">
                <a:solidFill>
                  <a:schemeClr val="tx1"/>
                </a:solidFill>
                <a:ea typeface="Arial" charset="0"/>
                <a:cs typeface="Arial" panose="020B0604020202020204" pitchFamily="34" charset="0"/>
              </a:rPr>
              <a:t>thn</a:t>
            </a:r>
            <a:r>
              <a:rPr lang="id-ID" sz="2400" b="1" dirty="0">
                <a:solidFill>
                  <a:schemeClr val="tx1"/>
                </a:solidFill>
                <a:ea typeface="Arial" charset="0"/>
                <a:cs typeface="Arial" panose="020B0604020202020204" pitchFamily="34" charset="0"/>
              </a:rPr>
              <a:t> </a:t>
            </a:r>
            <a:endParaRPr lang="en-US" sz="24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44" indent="-285744">
              <a:buFont typeface="Wingdings" charset="2"/>
              <a:buChar char="v"/>
            </a:pP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Pengukuran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dilakukan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setiap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2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tahun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sekali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yg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akan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dimulai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2021,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dengan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pertimbangan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efektifitas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efisiensi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serta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untuk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memberikan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kesempatan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bagi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K/L/D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dilakukannya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perbaikan-perbaikan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terhadap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hasil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pengukuran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</a:p>
          <a:p>
            <a:pPr marL="285744" indent="-285744">
              <a:buFont typeface="Wingdings" charset="2"/>
              <a:buChar char="v"/>
            </a:pP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Pengukuran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dilakukan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dengan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bantuan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menggunakan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Sistem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Informasi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</a:p>
          <a:p>
            <a:pPr marL="342891" indent="-342891">
              <a:buFont typeface="Wingdings" charset="2"/>
              <a:buChar char="v"/>
            </a:pP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Pengukuran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IKK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akan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menghasilkan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profil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kualitas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kebijakan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seluruh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instansi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pemerintah</a:t>
            </a:r>
            <a:endParaRPr lang="en-US" sz="24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891" indent="-342891">
              <a:buFont typeface="Wingdings" charset="2"/>
              <a:buChar char="v"/>
            </a:pP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Berdasarkan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hasil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pengukuran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akan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disampaikan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rekomendasi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peningkatan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kualitas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kebijakan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kepada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setiap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K/L/D </a:t>
            </a:r>
          </a:p>
          <a:p>
            <a:pPr marL="342891" indent="-342891">
              <a:buFont typeface="Wingdings" charset="2"/>
              <a:buChar char="v"/>
            </a:pP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Hasil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pengukuran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secara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nasional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dapat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digunakan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sebagai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strategi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pembinaan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JFAK</a:t>
            </a:r>
          </a:p>
          <a:p>
            <a:pPr marL="342891" indent="-342891">
              <a:buFont typeface="Wingdings" charset="2"/>
              <a:buChar char="v"/>
            </a:pP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Pengukuran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IKK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juga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untuk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memberikan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penghargaan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kepada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K/L/D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berdasarkan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ketegori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yang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telah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cs typeface="Arial" panose="020B0604020202020204" pitchFamily="34" charset="0"/>
              </a:rPr>
              <a:t>ditetapkan</a:t>
            </a:r>
            <a:r>
              <a:rPr lang="en-US" sz="2400" dirty="0" err="1">
                <a:cs typeface="Arial" panose="020B0604020202020204" pitchFamily="34" charset="0"/>
              </a:rPr>
              <a:t>ditetapkan</a:t>
            </a: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3713869" y="247135"/>
            <a:ext cx="4473527" cy="432487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200" b="1" smtClean="0">
                <a:latin typeface="+mj-lt"/>
              </a:rPr>
              <a:t>Pengukuran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>
                <a:latin typeface="+mj-lt"/>
              </a:rPr>
              <a:t>IKK </a:t>
            </a:r>
          </a:p>
        </p:txBody>
      </p:sp>
    </p:spTree>
    <p:extLst>
      <p:ext uri="{BB962C8B-B14F-4D97-AF65-F5344CB8AC3E}">
        <p14:creationId xmlns:p14="http://schemas.microsoft.com/office/powerpoint/2010/main" val="73244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A614625-1C98-B340-A6F0-9B152D607987}"/>
              </a:ext>
            </a:extLst>
          </p:cNvPr>
          <p:cNvSpPr txBox="1"/>
          <p:nvPr/>
        </p:nvSpPr>
        <p:spPr>
          <a:xfrm>
            <a:off x="688658" y="1624684"/>
            <a:ext cx="59615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Penilaian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Angka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Kredit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JF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Analis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Kebijakan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 </a:t>
            </a:r>
            <a:endParaRPr lang="en-ID" sz="4000" b="1" dirty="0">
              <a:solidFill>
                <a:srgbClr val="96212C"/>
              </a:solidFill>
              <a:latin typeface="Bebas Neue" panose="020B0606020202050201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289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fld id="{00000000-1234-1234-1234-123412341234}" type="slidenum">
              <a:rPr lang="en"/>
              <a:pPr/>
              <a:t>37</a:t>
            </a:fld>
            <a:endParaRPr/>
          </a:p>
        </p:txBody>
      </p:sp>
      <p:sp>
        <p:nvSpPr>
          <p:cNvPr id="209" name="Google Shape;209;p18"/>
          <p:cNvSpPr txBox="1">
            <a:spLocks noGrp="1"/>
          </p:cNvSpPr>
          <p:nvPr>
            <p:ph type="title" idx="4294967295"/>
          </p:nvPr>
        </p:nvSpPr>
        <p:spPr>
          <a:xfrm>
            <a:off x="18840" y="17686"/>
            <a:ext cx="7680325" cy="90646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r>
              <a:rPr lang="id-ID" sz="3600" b="1" dirty="0">
                <a:solidFill>
                  <a:schemeClr val="accent6">
                    <a:lumMod val="75000"/>
                  </a:schemeClr>
                </a:solidFill>
              </a:rPr>
              <a:t>Penilaian Angka Kredit JFAK</a:t>
            </a:r>
            <a:endParaRPr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Rectangle: Diagonal Corners Rounded 1">
            <a:extLst>
              <a:ext uri="{FF2B5EF4-FFF2-40B4-BE49-F238E27FC236}">
                <a16:creationId xmlns:a16="http://schemas.microsoft.com/office/drawing/2014/main" xmlns="" id="{64276E47-460F-4547-B73B-F3486919DC68}"/>
              </a:ext>
            </a:extLst>
          </p:cNvPr>
          <p:cNvSpPr/>
          <p:nvPr/>
        </p:nvSpPr>
        <p:spPr>
          <a:xfrm>
            <a:off x="2594612" y="1112045"/>
            <a:ext cx="2780024" cy="733480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/>
              <a:t>UNSUR UTAMA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AAC090A0-0A61-49CD-879F-D0119CFCA95C}"/>
              </a:ext>
            </a:extLst>
          </p:cNvPr>
          <p:cNvSpPr/>
          <p:nvPr/>
        </p:nvSpPr>
        <p:spPr>
          <a:xfrm>
            <a:off x="9471224" y="3775717"/>
            <a:ext cx="1858963" cy="258763"/>
          </a:xfrm>
          <a:prstGeom prst="rect">
            <a:avLst/>
          </a:prstGeom>
          <a:noFill/>
          <a:ln>
            <a:noFill/>
          </a:ln>
          <a:effectLst/>
        </p:spPr>
        <p:txBody>
          <a:bodyPr lIns="64008" tIns="36576" rIns="64008" bIns="36576" anchor="ctr"/>
          <a:lstStyle>
            <a:lvl1pPr defTabSz="4000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4000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4000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4000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4000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400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400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400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400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defTabSz="533373">
              <a:lnSpc>
                <a:spcPct val="90000"/>
              </a:lnSpc>
              <a:spcAft>
                <a:spcPct val="35000"/>
              </a:spcAft>
              <a:defRPr/>
            </a:pPr>
            <a:endParaRPr lang="id-ID" altLang="en-US" sz="900">
              <a:solidFill>
                <a:srgbClr val="FFFFFF"/>
              </a:solidFill>
              <a:latin typeface="Segoe UI" charset="0"/>
              <a:rtl val="0"/>
            </a:endParaRPr>
          </a:p>
        </p:txBody>
      </p:sp>
      <p:grpSp>
        <p:nvGrpSpPr>
          <p:cNvPr id="21" name="Group 16">
            <a:extLst>
              <a:ext uri="{FF2B5EF4-FFF2-40B4-BE49-F238E27FC236}">
                <a16:creationId xmlns:a16="http://schemas.microsoft.com/office/drawing/2014/main" xmlns="" id="{4E7973FB-40FA-485B-B421-DC2A9A24D088}"/>
              </a:ext>
            </a:extLst>
          </p:cNvPr>
          <p:cNvGrpSpPr>
            <a:grpSpLocks/>
          </p:cNvGrpSpPr>
          <p:nvPr/>
        </p:nvGrpSpPr>
        <p:grpSpPr bwMode="auto">
          <a:xfrm>
            <a:off x="9174295" y="2990792"/>
            <a:ext cx="2835525" cy="3431037"/>
            <a:chOff x="11158720" y="1560185"/>
            <a:chExt cx="3423499" cy="281072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8876E8E3-76ED-48C2-9990-EFBEC47FFF65}"/>
                </a:ext>
              </a:extLst>
            </p:cNvPr>
            <p:cNvSpPr/>
            <p:nvPr/>
          </p:nvSpPr>
          <p:spPr>
            <a:xfrm>
              <a:off x="11158720" y="1560185"/>
              <a:ext cx="3294638" cy="2763535"/>
            </a:xfrm>
            <a:prstGeom prst="rect">
              <a:avLst/>
            </a:prstGeom>
            <a:solidFill>
              <a:srgbClr val="3498DB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3498DB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B86A1DA3-1B40-4A3E-800B-D7A56DA5BE66}"/>
                </a:ext>
              </a:extLst>
            </p:cNvPr>
            <p:cNvSpPr/>
            <p:nvPr/>
          </p:nvSpPr>
          <p:spPr>
            <a:xfrm>
              <a:off x="11287583" y="1607371"/>
              <a:ext cx="3294636" cy="276353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56007" tIns="56007" rIns="74676" bIns="84011"/>
            <a:lstStyle>
              <a:lvl1pPr marL="342900" indent="-342900" defTabSz="466725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85725" indent="-85725" defTabSz="466725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defTabSz="466725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defTabSz="466725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defTabSz="466725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defTabSz="466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defTabSz="466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defTabSz="466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defTabSz="466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114294" lvl="1" indent="-114294" defTabSz="622268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Mengajar /melatih pada </a:t>
              </a:r>
              <a:r>
                <a:rPr lang="id-ID" altLang="en-US" sz="1600" b="1" dirty="0" err="1">
                  <a:solidFill>
                    <a:srgbClr val="000000"/>
                  </a:solidFill>
                  <a:latin typeface="Arial Narrow" charset="0"/>
                  <a:rtl val="0"/>
                </a:rPr>
                <a:t>diklat</a:t>
              </a: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 kebijakan</a:t>
              </a:r>
            </a:p>
            <a:p>
              <a:pPr marL="114294" lvl="1" indent="-114294" defTabSz="622268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Berperan</a:t>
              </a:r>
              <a:r>
                <a:rPr lang="en-US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 </a:t>
              </a: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aktif dalam seminar/</a:t>
              </a:r>
              <a:r>
                <a:rPr lang="id-ID" altLang="en-US" sz="1600" b="1" dirty="0" err="1">
                  <a:solidFill>
                    <a:srgbClr val="000000"/>
                  </a:solidFill>
                  <a:latin typeface="Arial Narrow" charset="0"/>
                  <a:rtl val="0"/>
                </a:rPr>
                <a:t>lokakrya</a:t>
              </a: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/konferensi/</a:t>
              </a:r>
            </a:p>
            <a:p>
              <a:pPr marL="0" lvl="1" indent="0" defTabSz="622268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   delegasi ilmiah di bidang </a:t>
              </a:r>
            </a:p>
            <a:p>
              <a:pPr marL="0" lvl="1" indent="0" defTabSz="622268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   kebijakan</a:t>
              </a:r>
            </a:p>
            <a:p>
              <a:pPr marL="114294" lvl="1" indent="-114294" defTabSz="622268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Menjadi pengurus/ anggota dalam </a:t>
              </a:r>
              <a:r>
                <a:rPr lang="id-ID" altLang="en-US" sz="1600" b="1" dirty="0" err="1">
                  <a:solidFill>
                    <a:srgbClr val="000000"/>
                  </a:solidFill>
                  <a:latin typeface="Arial Narrow" charset="0"/>
                  <a:rtl val="0"/>
                </a:rPr>
                <a:t>organisassi</a:t>
              </a: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 profesi analis kebijakan</a:t>
              </a:r>
            </a:p>
            <a:p>
              <a:pPr marL="114294" lvl="1" indent="-114294" defTabSz="622268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r>
                <a:rPr lang="id-ID" altLang="en-US" sz="1600" b="1" dirty="0">
                  <a:solidFill>
                    <a:srgbClr val="000000"/>
                  </a:solidFill>
                  <a:latin typeface="Arial Narrow" charset="0"/>
                  <a:rtl val="0"/>
                </a:rPr>
                <a:t>Menjadi tim penilai angka kredit jabatan fungsional Analis Kebijakan   </a:t>
              </a:r>
            </a:p>
            <a:p>
              <a:pPr marL="114294" lvl="1" indent="-114294" defTabSz="622268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id-ID" altLang="en-US" sz="1400" b="1" dirty="0">
                <a:solidFill>
                  <a:srgbClr val="000000"/>
                </a:solidFill>
                <a:latin typeface="Arial Narrow" charset="0"/>
                <a:rtl val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F44960A5-5022-42A9-908C-DFFD51D3E6BF}"/>
              </a:ext>
            </a:extLst>
          </p:cNvPr>
          <p:cNvGrpSpPr/>
          <p:nvPr/>
        </p:nvGrpSpPr>
        <p:grpSpPr>
          <a:xfrm>
            <a:off x="270004" y="2275685"/>
            <a:ext cx="1828405" cy="620715"/>
            <a:chOff x="66463" y="0"/>
            <a:chExt cx="1719488" cy="1046053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DB21F3F2-BD35-4F9C-BB86-A463A99FBD79}"/>
                </a:ext>
              </a:extLst>
            </p:cNvPr>
            <p:cNvSpPr/>
            <p:nvPr/>
          </p:nvSpPr>
          <p:spPr>
            <a:xfrm>
              <a:off x="66463" y="0"/>
              <a:ext cx="1719488" cy="1046053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B832DBAE-AEAD-4331-95F7-A0F99A8D95B5}"/>
                </a:ext>
              </a:extLst>
            </p:cNvPr>
            <p:cNvSpPr/>
            <p:nvPr/>
          </p:nvSpPr>
          <p:spPr>
            <a:xfrm>
              <a:off x="66463" y="0"/>
              <a:ext cx="1719488" cy="1046053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51723" tIns="86699" rIns="151723" bIns="86699" numCol="1" spcCol="1270" anchor="ctr" anchorCtr="0">
              <a:noAutofit/>
            </a:bodyPr>
            <a:lstStyle/>
            <a:p>
              <a:pPr algn="ctr" defTabSz="94821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id-ID" sz="1400" b="1" dirty="0">
                  <a:solidFill>
                    <a:prstClr val="white"/>
                  </a:solidFill>
                  <a:latin typeface="Arial Narrow" panose="020B0606020202030204" pitchFamily="34" charset="0"/>
                  <a:rtl val="0"/>
                </a:rPr>
                <a:t>1. PENDIDIKAN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309D32E1-A9AC-437A-8B16-E7DDDBDE5E5A}"/>
              </a:ext>
            </a:extLst>
          </p:cNvPr>
          <p:cNvGrpSpPr/>
          <p:nvPr/>
        </p:nvGrpSpPr>
        <p:grpSpPr>
          <a:xfrm>
            <a:off x="182185" y="3025871"/>
            <a:ext cx="2004047" cy="2325789"/>
            <a:chOff x="71999" y="1080137"/>
            <a:chExt cx="1719488" cy="3030044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AC479D9-B138-4D42-8A62-818698C1AA7C}"/>
                </a:ext>
              </a:extLst>
            </p:cNvPr>
            <p:cNvSpPr/>
            <p:nvPr/>
          </p:nvSpPr>
          <p:spPr>
            <a:xfrm>
              <a:off x="71999" y="1080137"/>
              <a:ext cx="1719488" cy="3030044"/>
            </a:xfrm>
            <a:prstGeom prst="rect">
              <a:avLst/>
            </a:prstGeom>
            <a:solidFill>
              <a:srgbClr val="3498DB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3498DB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51EB4006-8600-470F-8FB9-2C2204A3977F}"/>
                </a:ext>
              </a:extLst>
            </p:cNvPr>
            <p:cNvSpPr/>
            <p:nvPr/>
          </p:nvSpPr>
          <p:spPr>
            <a:xfrm>
              <a:off x="71999" y="1080137"/>
              <a:ext cx="1719488" cy="303004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9568" tIns="99568" rIns="132757" bIns="149352" numCol="1" spcCol="1270" anchor="t" anchorCtr="0">
              <a:noAutofit/>
            </a:bodyPr>
            <a:lstStyle/>
            <a:p>
              <a:pPr marL="152392" lvl="1" indent="-152392" defTabSz="829693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6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Pendidikan Formal dan Memperoleh Ijazah</a:t>
              </a:r>
            </a:p>
            <a:p>
              <a:pPr marL="152392" lvl="1" indent="-152392" defTabSz="829693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6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Pendidikan dan Pelatihan fungsional</a:t>
              </a:r>
            </a:p>
            <a:p>
              <a:pPr marL="152392" lvl="1" indent="-152392" defTabSz="829693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6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Pendidikan dan pelatihan prajabatan</a:t>
              </a:r>
            </a:p>
            <a:p>
              <a:pPr marL="152392" lvl="1" indent="-152392" defTabSz="77042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endParaRPr lang="id-ID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anose="020B0606020202030204" pitchFamily="34" charset="0"/>
                <a:rtl val="0"/>
              </a:endParaRPr>
            </a:p>
            <a:p>
              <a:pPr marL="152392" lvl="1" indent="-152392" defTabSz="77042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endParaRPr lang="id-ID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rtl val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9E4B3A2B-C64B-4F0C-A316-02125F9E6E76}"/>
              </a:ext>
            </a:extLst>
          </p:cNvPr>
          <p:cNvGrpSpPr/>
          <p:nvPr/>
        </p:nvGrpSpPr>
        <p:grpSpPr>
          <a:xfrm>
            <a:off x="2533290" y="3002184"/>
            <a:ext cx="2651428" cy="2486805"/>
            <a:chOff x="1994070" y="937139"/>
            <a:chExt cx="1988571" cy="3418756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C8AA3E46-14E3-49B4-BF72-C56775F73509}"/>
                </a:ext>
              </a:extLst>
            </p:cNvPr>
            <p:cNvSpPr/>
            <p:nvPr/>
          </p:nvSpPr>
          <p:spPr>
            <a:xfrm>
              <a:off x="1994070" y="937139"/>
              <a:ext cx="1988571" cy="3418756"/>
            </a:xfrm>
            <a:prstGeom prst="rect">
              <a:avLst/>
            </a:prstGeom>
            <a:solidFill>
              <a:srgbClr val="3498DB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3498DB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id="{495F7195-FA94-4204-92D5-4EEE64934D77}"/>
                </a:ext>
              </a:extLst>
            </p:cNvPr>
            <p:cNvSpPr/>
            <p:nvPr/>
          </p:nvSpPr>
          <p:spPr>
            <a:xfrm>
              <a:off x="1994070" y="937139"/>
              <a:ext cx="1988571" cy="341875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9568" tIns="99568" rIns="132757" bIns="149352" numCol="1" spcCol="1270" anchor="t" anchorCtr="0">
              <a:noAutofit/>
            </a:bodyPr>
            <a:lstStyle/>
            <a:p>
              <a:pPr marL="152392" lvl="1" indent="-152392" defTabSz="829693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6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Melakukan riset dan analisis kebijakan</a:t>
              </a:r>
              <a:endParaRPr lang="id-ID" sz="16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rtl val="0"/>
              </a:endParaRPr>
            </a:p>
            <a:p>
              <a:pPr marL="152392" lvl="1" indent="-152392" defTabSz="829693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6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Memberikan rekomendasi kebijakan</a:t>
              </a:r>
            </a:p>
            <a:p>
              <a:pPr marL="152392" lvl="1" indent="-152392" defTabSz="829693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6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Melakukan komunikasi, koordinasi, advokasi, konsultasi dan negosiasi kebijakan dan </a:t>
              </a:r>
            </a:p>
            <a:p>
              <a:pPr marL="152392" lvl="1" indent="-152392" defTabSz="829693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6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Melakukan publikasi hasil kajian kebijakan </a:t>
              </a:r>
            </a:p>
            <a:p>
              <a:pPr marL="152392" lvl="1" indent="-152392" defTabSz="77042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endParaRPr lang="id-ID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rtl val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EF0EEE5C-3F7E-4CE9-94BC-E2315D4EBB03}"/>
              </a:ext>
            </a:extLst>
          </p:cNvPr>
          <p:cNvGrpSpPr/>
          <p:nvPr/>
        </p:nvGrpSpPr>
        <p:grpSpPr>
          <a:xfrm>
            <a:off x="5568907" y="2275687"/>
            <a:ext cx="3221199" cy="603372"/>
            <a:chOff x="4299226" y="0"/>
            <a:chExt cx="2063403" cy="908125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id="{E1A2B19D-3987-4978-B1D3-410E146DFC3B}"/>
                </a:ext>
              </a:extLst>
            </p:cNvPr>
            <p:cNvSpPr/>
            <p:nvPr/>
          </p:nvSpPr>
          <p:spPr>
            <a:xfrm>
              <a:off x="4299226" y="0"/>
              <a:ext cx="2063403" cy="908125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076F1A06-64B4-4A1D-A2C0-7D679B861381}"/>
                </a:ext>
              </a:extLst>
            </p:cNvPr>
            <p:cNvSpPr/>
            <p:nvPr/>
          </p:nvSpPr>
          <p:spPr>
            <a:xfrm>
              <a:off x="4299226" y="0"/>
              <a:ext cx="2063403" cy="908125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51723" tIns="86699" rIns="151723" bIns="86699" numCol="1" spcCol="1270" anchor="ctr" anchorCtr="0">
              <a:noAutofit/>
            </a:bodyPr>
            <a:lstStyle/>
            <a:p>
              <a:pPr algn="ctr" defTabSz="94821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id-ID" sz="1400" b="1" dirty="0">
                  <a:solidFill>
                    <a:prstClr val="white"/>
                  </a:solidFill>
                  <a:latin typeface="Arial Narrow" panose="020B0606020202030204" pitchFamily="34" charset="0"/>
                  <a:rtl val="0"/>
                </a:rPr>
                <a:t>3. PENGEMBANGAN PROFESI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10084FC7-B11A-457D-8115-ED6ABC742D78}"/>
              </a:ext>
            </a:extLst>
          </p:cNvPr>
          <p:cNvGrpSpPr/>
          <p:nvPr/>
        </p:nvGrpSpPr>
        <p:grpSpPr>
          <a:xfrm>
            <a:off x="5568904" y="3002184"/>
            <a:ext cx="3221200" cy="3502963"/>
            <a:chOff x="4285040" y="573324"/>
            <a:chExt cx="2072035" cy="3361183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8FED3312-4594-4742-9295-55B9B6E38793}"/>
                </a:ext>
              </a:extLst>
            </p:cNvPr>
            <p:cNvSpPr/>
            <p:nvPr/>
          </p:nvSpPr>
          <p:spPr>
            <a:xfrm>
              <a:off x="4285040" y="573324"/>
              <a:ext cx="2072035" cy="3361183"/>
            </a:xfrm>
            <a:prstGeom prst="rect">
              <a:avLst/>
            </a:prstGeom>
            <a:solidFill>
              <a:srgbClr val="3498DB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3498DB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xmlns="" id="{F751521C-E71D-43FD-9738-24AE89FF5E69}"/>
                </a:ext>
              </a:extLst>
            </p:cNvPr>
            <p:cNvSpPr/>
            <p:nvPr/>
          </p:nvSpPr>
          <p:spPr>
            <a:xfrm>
              <a:off x="4285040" y="635475"/>
              <a:ext cx="2072035" cy="32279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152392" lvl="1" indent="-152392" defTabSz="711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Membuat modul bahan ajar diklat kebijakan</a:t>
              </a:r>
            </a:p>
            <a:p>
              <a:pPr marL="152392" lvl="1" indent="-152392" defTabSz="711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Membuat model kebijakan sebagai bahan diklat</a:t>
              </a:r>
            </a:p>
            <a:p>
              <a:pPr marL="152392" lvl="1" indent="-152392" defTabSz="711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Membuat alat bantu diklat kebijakan</a:t>
              </a:r>
            </a:p>
            <a:p>
              <a:pPr marL="152392" lvl="1" indent="-152392" defTabSz="711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Membuat audio visual untuk diklat kebijakan</a:t>
              </a:r>
            </a:p>
            <a:p>
              <a:pPr marL="152392" lvl="1" indent="-152392" defTabSz="711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Mengembangkan buku pedoman tentang kebijakan</a:t>
              </a:r>
            </a:p>
            <a:p>
              <a:pPr marL="152392" lvl="1" indent="-152392" defTabSz="711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Menyusun /mengembangkan juklak/juknis di bidang analisis kebijakan</a:t>
              </a:r>
            </a:p>
            <a:p>
              <a:pPr marL="152392" lvl="1" indent="-152392" defTabSz="711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Memperoleh gelar kehormatan akademis</a:t>
              </a:r>
            </a:p>
            <a:p>
              <a:pPr marL="152392" lvl="1" indent="-152392" defTabSz="71116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Memperoleh </a:t>
              </a:r>
              <a:r>
                <a:rPr lang="id-ID" sz="1333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penghargaan,  </a:t>
              </a:r>
              <a:r>
                <a:rPr lang="id-ID" sz="1333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 Narrow" panose="020B0606020202030204" pitchFamily="34" charset="0"/>
                  <a:rtl val="0"/>
                </a:rPr>
                <a:t>tanda jasa , tanda kehormatan atau penghargaan lainnya.  </a:t>
              </a:r>
            </a:p>
            <a:p>
              <a:pPr marL="76197" lvl="1" indent="-76197" defTabSz="65190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  <a:defRPr/>
              </a:pPr>
              <a:endParaRPr lang="id-ID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anose="020B0606020202030204" pitchFamily="34" charset="0"/>
                <a:rtl val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7CC23B5F-81FE-467C-A962-427ACBCE6F7B}"/>
              </a:ext>
            </a:extLst>
          </p:cNvPr>
          <p:cNvGrpSpPr/>
          <p:nvPr/>
        </p:nvGrpSpPr>
        <p:grpSpPr>
          <a:xfrm>
            <a:off x="2504839" y="2275685"/>
            <a:ext cx="2651428" cy="620715"/>
            <a:chOff x="66463" y="0"/>
            <a:chExt cx="1719488" cy="1046053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xmlns="" id="{31D5F335-6181-4858-8AE9-8FE8704EFD16}"/>
                </a:ext>
              </a:extLst>
            </p:cNvPr>
            <p:cNvSpPr/>
            <p:nvPr/>
          </p:nvSpPr>
          <p:spPr>
            <a:xfrm>
              <a:off x="66463" y="0"/>
              <a:ext cx="1719488" cy="1046053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0727EFBF-4775-44E6-9BCA-CC538C7A2744}"/>
                </a:ext>
              </a:extLst>
            </p:cNvPr>
            <p:cNvSpPr/>
            <p:nvPr/>
          </p:nvSpPr>
          <p:spPr>
            <a:xfrm>
              <a:off x="66463" y="0"/>
              <a:ext cx="1719488" cy="1046053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51723" tIns="86699" rIns="151723" bIns="86699" numCol="1" spcCol="1270" anchor="ctr" anchorCtr="0">
              <a:noAutofit/>
            </a:bodyPr>
            <a:lstStyle/>
            <a:p>
              <a:pPr algn="ctr" defTabSz="94821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id-ID" sz="1400" b="1" dirty="0">
                  <a:solidFill>
                    <a:prstClr val="white"/>
                  </a:solidFill>
                  <a:latin typeface="Arial Narrow" panose="020B0606020202030204" pitchFamily="34" charset="0"/>
                  <a:rtl val="0"/>
                </a:rPr>
                <a:t>2. KAJIAN DAN ANALISIS KEBIJAKAN</a:t>
              </a:r>
            </a:p>
          </p:txBody>
        </p:sp>
      </p:grpSp>
      <p:sp>
        <p:nvSpPr>
          <p:cNvPr id="47" name="Rectangle: Diagonal Corners Rounded 46">
            <a:extLst>
              <a:ext uri="{FF2B5EF4-FFF2-40B4-BE49-F238E27FC236}">
                <a16:creationId xmlns:a16="http://schemas.microsoft.com/office/drawing/2014/main" xmlns="" id="{BBBE3BB0-B41E-40E0-8E78-75147B512BD8}"/>
              </a:ext>
            </a:extLst>
          </p:cNvPr>
          <p:cNvSpPr/>
          <p:nvPr/>
        </p:nvSpPr>
        <p:spPr>
          <a:xfrm>
            <a:off x="9123065" y="1202683"/>
            <a:ext cx="2780024" cy="733480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/>
              <a:t>UNSUR PENUNJANG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ECF33449-0401-4146-85D0-D1D56314F475}"/>
              </a:ext>
            </a:extLst>
          </p:cNvPr>
          <p:cNvGrpSpPr/>
          <p:nvPr/>
        </p:nvGrpSpPr>
        <p:grpSpPr>
          <a:xfrm>
            <a:off x="9140035" y="2251386"/>
            <a:ext cx="2780024" cy="603372"/>
            <a:chOff x="4299226" y="0"/>
            <a:chExt cx="2063403" cy="90812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CC3BEE9A-DF18-485C-B4C5-FC6B46658A64}"/>
                </a:ext>
              </a:extLst>
            </p:cNvPr>
            <p:cNvSpPr/>
            <p:nvPr/>
          </p:nvSpPr>
          <p:spPr>
            <a:xfrm>
              <a:off x="4299226" y="0"/>
              <a:ext cx="2063403" cy="908125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E696DE6F-47B1-40B1-BF3E-0D328440761B}"/>
                </a:ext>
              </a:extLst>
            </p:cNvPr>
            <p:cNvSpPr/>
            <p:nvPr/>
          </p:nvSpPr>
          <p:spPr>
            <a:xfrm>
              <a:off x="4299226" y="0"/>
              <a:ext cx="2063403" cy="908125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151723" tIns="86699" rIns="151723" bIns="86699" numCol="1" spcCol="1270" anchor="ctr" anchorCtr="0">
              <a:noAutofit/>
            </a:bodyPr>
            <a:lstStyle/>
            <a:p>
              <a:pPr algn="ctr" defTabSz="94821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id-ID" sz="1400" b="1" dirty="0">
                  <a:solidFill>
                    <a:prstClr val="white"/>
                  </a:solidFill>
                  <a:latin typeface="Arial Narrow" panose="020B0606020202030204" pitchFamily="34" charset="0"/>
                  <a:rtl val="0"/>
                </a:rPr>
                <a:t>PENUNJANG</a:t>
              </a:r>
            </a:p>
          </p:txBody>
        </p:sp>
      </p:grp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25B4FD17-86C3-44F2-B2E5-EF768DE76C22}"/>
              </a:ext>
            </a:extLst>
          </p:cNvPr>
          <p:cNvCxnSpPr>
            <a:stCxn id="2" idx="1"/>
            <a:endCxn id="27" idx="0"/>
          </p:cNvCxnSpPr>
          <p:nvPr/>
        </p:nvCxnSpPr>
        <p:spPr>
          <a:xfrm flipH="1">
            <a:off x="1184209" y="1845525"/>
            <a:ext cx="2800417" cy="4301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9827DDD7-408B-48DB-A72A-4DF8BA6C123D}"/>
              </a:ext>
            </a:extLst>
          </p:cNvPr>
          <p:cNvCxnSpPr>
            <a:stCxn id="2" idx="1"/>
            <a:endCxn id="46" idx="0"/>
          </p:cNvCxnSpPr>
          <p:nvPr/>
        </p:nvCxnSpPr>
        <p:spPr>
          <a:xfrm flipH="1">
            <a:off x="3830552" y="1845525"/>
            <a:ext cx="154072" cy="4301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54C0AA62-4A9B-4948-840A-E8F0F0CF088C}"/>
              </a:ext>
            </a:extLst>
          </p:cNvPr>
          <p:cNvCxnSpPr>
            <a:cxnSpLocks/>
            <a:stCxn id="2" idx="1"/>
            <a:endCxn id="40" idx="0"/>
          </p:cNvCxnSpPr>
          <p:nvPr/>
        </p:nvCxnSpPr>
        <p:spPr>
          <a:xfrm>
            <a:off x="3984626" y="1845525"/>
            <a:ext cx="3194881" cy="4301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B9BB3B22-D0C7-4FC9-91E8-7063550339CA}"/>
              </a:ext>
            </a:extLst>
          </p:cNvPr>
          <p:cNvCxnSpPr>
            <a:stCxn id="47" idx="1"/>
            <a:endCxn id="51" idx="0"/>
          </p:cNvCxnSpPr>
          <p:nvPr/>
        </p:nvCxnSpPr>
        <p:spPr>
          <a:xfrm>
            <a:off x="10513080" y="1936164"/>
            <a:ext cx="16969" cy="3152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80AAB337-5D5B-4DAE-9A57-45F6BB40EE40}"/>
              </a:ext>
            </a:extLst>
          </p:cNvPr>
          <p:cNvGrpSpPr>
            <a:grpSpLocks/>
          </p:cNvGrpSpPr>
          <p:nvPr/>
        </p:nvGrpSpPr>
        <p:grpSpPr bwMode="auto">
          <a:xfrm>
            <a:off x="112628" y="6458417"/>
            <a:ext cx="4729960" cy="298300"/>
            <a:chOff x="3175155" y="4155313"/>
            <a:chExt cx="3574655" cy="257423"/>
          </a:xfrm>
        </p:grpSpPr>
        <p:sp>
          <p:nvSpPr>
            <p:cNvPr id="48" name="Subtitle 2">
              <a:extLst>
                <a:ext uri="{FF2B5EF4-FFF2-40B4-BE49-F238E27FC236}">
                  <a16:creationId xmlns="" xmlns:a16="http://schemas.microsoft.com/office/drawing/2014/main" id="{FAB5D1D6-FF28-420F-B216-E98C45223B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52" name="Subtitle 2">
              <a:extLst>
                <a:ext uri="{FF2B5EF4-FFF2-40B4-BE49-F238E27FC236}">
                  <a16:creationId xmlns="" xmlns:a16="http://schemas.microsoft.com/office/drawing/2014/main" id="{00659177-7295-4701-97D7-459F4844FE0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53" name="Subtitle 2">
              <a:extLst>
                <a:ext uri="{FF2B5EF4-FFF2-40B4-BE49-F238E27FC236}">
                  <a16:creationId xmlns="" xmlns:a16="http://schemas.microsoft.com/office/drawing/2014/main" id="{1C291BD9-D0D5-472B-ABA9-20F77D93D2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54" name="Subtitle 2">
              <a:extLst>
                <a:ext uri="{FF2B5EF4-FFF2-40B4-BE49-F238E27FC236}">
                  <a16:creationId xmlns="" xmlns:a16="http://schemas.microsoft.com/office/drawing/2014/main" id="{B38ADDC0-1661-4333-AD44-284AD7BDE4E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55" name="Picture 54">
              <a:extLst>
                <a:ext uri="{FF2B5EF4-FFF2-40B4-BE49-F238E27FC236}">
                  <a16:creationId xmlns="" xmlns:a16="http://schemas.microsoft.com/office/drawing/2014/main" id="{5AB4DBE9-8D02-4D4E-8635-5AA4DB6FA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55">
              <a:extLst>
                <a:ext uri="{FF2B5EF4-FFF2-40B4-BE49-F238E27FC236}">
                  <a16:creationId xmlns="" xmlns:a16="http://schemas.microsoft.com/office/drawing/2014/main" id="{157B316E-2F00-4EC5-9DAA-746B16EFB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56">
              <a:extLst>
                <a:ext uri="{FF2B5EF4-FFF2-40B4-BE49-F238E27FC236}">
                  <a16:creationId xmlns="" xmlns:a16="http://schemas.microsoft.com/office/drawing/2014/main" id="{0F350A3C-CAA5-4C52-A7CF-3F84A7555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57">
              <a:extLst>
                <a:ext uri="{FF2B5EF4-FFF2-40B4-BE49-F238E27FC236}">
                  <a16:creationId xmlns="" xmlns:a16="http://schemas.microsoft.com/office/drawing/2014/main" id="{F45B90B4-A1E0-4386-973D-79B54425B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6186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/>
        </p:nvSpPr>
        <p:spPr>
          <a:xfrm>
            <a:off x="0" y="-11084"/>
            <a:ext cx="12192000" cy="323543"/>
          </a:xfrm>
          <a:custGeom>
            <a:avLst/>
            <a:gdLst>
              <a:gd name="connsiteX0" fmla="*/ 11793414 w 12192000"/>
              <a:gd name="connsiteY0" fmla="*/ 0 h 323543"/>
              <a:gd name="connsiteX1" fmla="*/ 12192000 w 12192000"/>
              <a:gd name="connsiteY1" fmla="*/ 0 h 323543"/>
              <a:gd name="connsiteX2" fmla="*/ 12192000 w 12192000"/>
              <a:gd name="connsiteY2" fmla="*/ 174075 h 323543"/>
              <a:gd name="connsiteX3" fmla="*/ 12042532 w 12192000"/>
              <a:gd name="connsiteY3" fmla="*/ 323543 h 323543"/>
              <a:gd name="connsiteX4" fmla="*/ 11793414 w 12192000"/>
              <a:gd name="connsiteY4" fmla="*/ 323543 h 323543"/>
              <a:gd name="connsiteX5" fmla="*/ 0 w 12192000"/>
              <a:gd name="connsiteY5" fmla="*/ 0 h 323543"/>
              <a:gd name="connsiteX6" fmla="*/ 10403112 w 12192000"/>
              <a:gd name="connsiteY6" fmla="*/ 0 h 323543"/>
              <a:gd name="connsiteX7" fmla="*/ 10403112 w 12192000"/>
              <a:gd name="connsiteY7" fmla="*/ 323543 h 323543"/>
              <a:gd name="connsiteX8" fmla="*/ 149468 w 12192000"/>
              <a:gd name="connsiteY8" fmla="*/ 323543 h 323543"/>
              <a:gd name="connsiteX9" fmla="*/ 0 w 12192000"/>
              <a:gd name="connsiteY9" fmla="*/ 174075 h 32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23543">
                <a:moveTo>
                  <a:pt x="11793414" y="0"/>
                </a:moveTo>
                <a:lnTo>
                  <a:pt x="12192000" y="0"/>
                </a:lnTo>
                <a:lnTo>
                  <a:pt x="12192000" y="174075"/>
                </a:lnTo>
                <a:cubicBezTo>
                  <a:pt x="12192000" y="256624"/>
                  <a:pt x="12125081" y="323543"/>
                  <a:pt x="12042532" y="323543"/>
                </a:cubicBezTo>
                <a:lnTo>
                  <a:pt x="11793414" y="323543"/>
                </a:lnTo>
                <a:close/>
                <a:moveTo>
                  <a:pt x="0" y="0"/>
                </a:moveTo>
                <a:lnTo>
                  <a:pt x="10403112" y="0"/>
                </a:lnTo>
                <a:lnTo>
                  <a:pt x="10403112" y="323543"/>
                </a:lnTo>
                <a:lnTo>
                  <a:pt x="149468" y="323543"/>
                </a:lnTo>
                <a:cubicBezTo>
                  <a:pt x="66919" y="323543"/>
                  <a:pt x="0" y="256624"/>
                  <a:pt x="0" y="174075"/>
                </a:cubicBezTo>
                <a:close/>
              </a:path>
            </a:pathLst>
          </a:custGeom>
          <a:solidFill>
            <a:srgbClr val="C9261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6AB803B-FEEF-49F0-8F60-D78A9C7AAB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837" y="27118"/>
            <a:ext cx="1128255" cy="57324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819907" y="583020"/>
            <a:ext cx="4392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C00000"/>
                </a:solidFill>
              </a:rPr>
              <a:t>Kewajiban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Pemenuhan</a:t>
            </a:r>
            <a:r>
              <a:rPr lang="en-US" sz="2400" dirty="0">
                <a:solidFill>
                  <a:srgbClr val="C00000"/>
                </a:solidFill>
              </a:rPr>
              <a:t> Sub </a:t>
            </a:r>
            <a:r>
              <a:rPr lang="en-US" sz="2400" dirty="0" err="1">
                <a:solidFill>
                  <a:srgbClr val="C00000"/>
                </a:solidFill>
              </a:rPr>
              <a:t>Unsur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4041" y="4110474"/>
            <a:ext cx="2361103" cy="23349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8491" y="3525699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00B050"/>
                </a:solidFill>
                <a:latin typeface="Pacifico" panose="02000000000000000000" pitchFamily="2" charset="0"/>
              </a:rPr>
              <a:t>Pertama</a:t>
            </a:r>
            <a:endParaRPr lang="en-US" sz="3200" dirty="0">
              <a:solidFill>
                <a:srgbClr val="00B050"/>
              </a:solidFill>
              <a:latin typeface="Pacific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07440" y="4576334"/>
            <a:ext cx="16670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ebas Neue Regular" panose="00000500000000000000" pitchFamily="50" charset="0"/>
              </a:rPr>
              <a:t>A: min 1</a:t>
            </a:r>
          </a:p>
          <a:p>
            <a:r>
              <a:rPr lang="en-US" sz="2400" dirty="0">
                <a:latin typeface="Bebas Neue Regular" panose="00000500000000000000" pitchFamily="50" charset="0"/>
              </a:rPr>
              <a:t>B: Min 8,5</a:t>
            </a:r>
          </a:p>
          <a:p>
            <a:r>
              <a:rPr lang="en-US" sz="2400" dirty="0">
                <a:latin typeface="Bebas Neue Regular" panose="00000500000000000000" pitchFamily="50" charset="0"/>
              </a:rPr>
              <a:t>C : Min 3</a:t>
            </a:r>
          </a:p>
        </p:txBody>
      </p:sp>
      <p:sp>
        <p:nvSpPr>
          <p:cNvPr id="18" name="Oval 17"/>
          <p:cNvSpPr/>
          <p:nvPr/>
        </p:nvSpPr>
        <p:spPr>
          <a:xfrm>
            <a:off x="3555634" y="3421820"/>
            <a:ext cx="2410269" cy="238905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45561" y="2799669"/>
            <a:ext cx="1709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Pacifico" panose="02000000000000000000" pitchFamily="2" charset="0"/>
              </a:rPr>
              <a:t>Muda</a:t>
            </a:r>
            <a:endParaRPr lang="en-US" sz="3200" dirty="0">
              <a:solidFill>
                <a:schemeClr val="accent1"/>
              </a:solidFill>
              <a:latin typeface="Pacific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8324" y="3834433"/>
            <a:ext cx="1850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ebas Neue Regular" panose="00000500000000000000" pitchFamily="50" charset="0"/>
              </a:rPr>
              <a:t>A: min 1</a:t>
            </a:r>
          </a:p>
          <a:p>
            <a:r>
              <a:rPr lang="en-US" sz="2400" dirty="0">
                <a:latin typeface="Bebas Neue Regular" panose="00000500000000000000" pitchFamily="50" charset="0"/>
              </a:rPr>
              <a:t>B: Min 18</a:t>
            </a:r>
          </a:p>
          <a:p>
            <a:r>
              <a:rPr lang="en-US" sz="2400" dirty="0">
                <a:latin typeface="Bebas Neue Regular" panose="00000500000000000000" pitchFamily="50" charset="0"/>
              </a:rPr>
              <a:t>C : Min 6</a:t>
            </a:r>
          </a:p>
        </p:txBody>
      </p:sp>
      <p:sp>
        <p:nvSpPr>
          <p:cNvPr id="21" name="Oval 20"/>
          <p:cNvSpPr/>
          <p:nvPr/>
        </p:nvSpPr>
        <p:spPr>
          <a:xfrm>
            <a:off x="6242211" y="2494112"/>
            <a:ext cx="2456675" cy="23678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54287" y="1853583"/>
            <a:ext cx="1743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EB531E"/>
                </a:solidFill>
                <a:latin typeface="Pacifico" panose="02000000000000000000" pitchFamily="2" charset="0"/>
              </a:rPr>
              <a:t>Madya</a:t>
            </a:r>
            <a:endParaRPr lang="en-US" sz="3200" dirty="0">
              <a:solidFill>
                <a:srgbClr val="EB531E"/>
              </a:solidFill>
              <a:latin typeface="Pacifico" panose="020000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55325" y="2942957"/>
            <a:ext cx="2223737" cy="113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67" dirty="0">
                <a:latin typeface="Bebas Neue Regular" panose="00000500000000000000" pitchFamily="50" charset="0"/>
              </a:rPr>
              <a:t>A: min 1</a:t>
            </a:r>
          </a:p>
          <a:p>
            <a:r>
              <a:rPr lang="en-US" sz="2267" dirty="0">
                <a:latin typeface="Bebas Neue Regular" panose="00000500000000000000" pitchFamily="50" charset="0"/>
              </a:rPr>
              <a:t>B: Min 28,5 </a:t>
            </a:r>
            <a:r>
              <a:rPr lang="en-US" sz="2267" dirty="0">
                <a:solidFill>
                  <a:srgbClr val="FF0000"/>
                </a:solidFill>
                <a:latin typeface="Bebas Neue Regular" panose="00000500000000000000" pitchFamily="50" charset="0"/>
              </a:rPr>
              <a:t>(-2)</a:t>
            </a:r>
          </a:p>
          <a:p>
            <a:r>
              <a:rPr lang="en-US" sz="2267" dirty="0">
                <a:latin typeface="Bebas Neue Regular" panose="00000500000000000000" pitchFamily="50" charset="0"/>
              </a:rPr>
              <a:t>C : Min 8 </a:t>
            </a:r>
            <a:r>
              <a:rPr lang="en-US" sz="2267" dirty="0">
                <a:solidFill>
                  <a:srgbClr val="FF0000"/>
                </a:solidFill>
                <a:latin typeface="Bebas Neue Regular" panose="00000500000000000000" pitchFamily="50" charset="0"/>
              </a:rPr>
              <a:t>(+2)</a:t>
            </a:r>
          </a:p>
        </p:txBody>
      </p:sp>
      <p:sp>
        <p:nvSpPr>
          <p:cNvPr id="24" name="Oval 23"/>
          <p:cNvSpPr/>
          <p:nvPr/>
        </p:nvSpPr>
        <p:spPr>
          <a:xfrm>
            <a:off x="9070131" y="1717290"/>
            <a:ext cx="2335933" cy="2282239"/>
          </a:xfrm>
          <a:prstGeom prst="ellipse">
            <a:avLst/>
          </a:prstGeom>
          <a:solidFill>
            <a:srgbClr val="FCB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66613" y="1077887"/>
            <a:ext cx="1978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Pacifico" panose="02000000000000000000" pitchFamily="2" charset="0"/>
              </a:rPr>
              <a:t>Utama</a:t>
            </a:r>
            <a:endParaRPr lang="en-US" sz="3200" dirty="0">
              <a:latin typeface="Pacifico" panose="02000000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79112" y="2203202"/>
            <a:ext cx="1680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ebas Neue Regular" panose="00000500000000000000" pitchFamily="50" charset="0"/>
              </a:rPr>
              <a:t>A: min 1</a:t>
            </a:r>
          </a:p>
          <a:p>
            <a:r>
              <a:rPr lang="en-US" sz="2400" dirty="0">
                <a:latin typeface="Bebas Neue Regular" panose="00000500000000000000" pitchFamily="50" charset="0"/>
              </a:rPr>
              <a:t>B: Min 35</a:t>
            </a:r>
          </a:p>
          <a:p>
            <a:r>
              <a:rPr lang="en-US" sz="2400" dirty="0">
                <a:latin typeface="Bebas Neue Regular" panose="00000500000000000000" pitchFamily="50" charset="0"/>
              </a:rPr>
              <a:t>C : Min 14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55810" y="5053036"/>
            <a:ext cx="3046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Bebas Neue Regular" panose="00000500000000000000" pitchFamily="50" charset="0"/>
              </a:rPr>
              <a:t>A: </a:t>
            </a:r>
            <a:r>
              <a:rPr lang="en-US" sz="1600" b="1" dirty="0" err="1">
                <a:latin typeface="Bebas Neue Regular" panose="00000500000000000000" pitchFamily="50" charset="0"/>
              </a:rPr>
              <a:t>Pendidikan</a:t>
            </a:r>
            <a:r>
              <a:rPr lang="en-US" sz="1600" b="1" dirty="0">
                <a:latin typeface="Bebas Neue Regular" panose="00000500000000000000" pitchFamily="50" charset="0"/>
              </a:rPr>
              <a:t>,     </a:t>
            </a:r>
          </a:p>
          <a:p>
            <a:r>
              <a:rPr lang="en-US" sz="1600" b="1" dirty="0">
                <a:latin typeface="Bebas Neue Regular" panose="00000500000000000000" pitchFamily="50" charset="0"/>
              </a:rPr>
              <a:t>B: </a:t>
            </a:r>
            <a:r>
              <a:rPr lang="en-US" sz="1600" b="1" dirty="0" err="1">
                <a:latin typeface="Bebas Neue Regular" panose="00000500000000000000" pitchFamily="50" charset="0"/>
              </a:rPr>
              <a:t>Kajian</a:t>
            </a:r>
            <a:r>
              <a:rPr lang="en-US" sz="1600" b="1" dirty="0">
                <a:latin typeface="Bebas Neue Regular" panose="00000500000000000000" pitchFamily="50" charset="0"/>
              </a:rPr>
              <a:t> &amp; </a:t>
            </a:r>
            <a:r>
              <a:rPr lang="en-US" sz="1600" b="1" dirty="0" err="1">
                <a:latin typeface="Bebas Neue Regular" panose="00000500000000000000" pitchFamily="50" charset="0"/>
              </a:rPr>
              <a:t>Analisis</a:t>
            </a:r>
            <a:r>
              <a:rPr lang="en-US" sz="1600" b="1" dirty="0">
                <a:latin typeface="Bebas Neue Regular" panose="00000500000000000000" pitchFamily="50" charset="0"/>
              </a:rPr>
              <a:t>,     </a:t>
            </a:r>
          </a:p>
          <a:p>
            <a:r>
              <a:rPr lang="en-US" sz="1600" b="1" dirty="0">
                <a:latin typeface="Bebas Neue Regular" panose="00000500000000000000" pitchFamily="50" charset="0"/>
              </a:rPr>
              <a:t>C: </a:t>
            </a:r>
            <a:r>
              <a:rPr lang="en-US" sz="1600" b="1" dirty="0" err="1">
                <a:latin typeface="Bebas Neue Regular" panose="00000500000000000000" pitchFamily="50" charset="0"/>
              </a:rPr>
              <a:t>Pengembangan</a:t>
            </a:r>
            <a:r>
              <a:rPr lang="en-US" sz="1600" b="1" dirty="0">
                <a:latin typeface="Bebas Neue Regular" panose="00000500000000000000" pitchFamily="50" charset="0"/>
              </a:rPr>
              <a:t> </a:t>
            </a:r>
            <a:r>
              <a:rPr lang="en-US" sz="1600" b="1" dirty="0" err="1">
                <a:latin typeface="Bebas Neue Regular" panose="00000500000000000000" pitchFamily="50" charset="0"/>
              </a:rPr>
              <a:t>profesi</a:t>
            </a:r>
            <a:endParaRPr lang="en-US" sz="1600" b="1" dirty="0">
              <a:latin typeface="Bebas Neue Regular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62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408C19B4-FDAB-4F0F-A40F-00DCD6E1A1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2598" y="475609"/>
            <a:ext cx="10268009" cy="636103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id-ID" dirty="0">
                <a:solidFill>
                  <a:schemeClr val="tx1"/>
                </a:solidFill>
              </a:rPr>
              <a:t>Sasaran Kerja Pegawai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="" xmlns:a16="http://schemas.microsoft.com/office/drawing/2014/main" id="{FC96EDEC-CACE-45F0-B69D-A8F6CD127A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2598" y="1111711"/>
            <a:ext cx="10268012" cy="1648423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just"/>
            <a:r>
              <a:rPr lang="id-ID" sz="2400" dirty="0">
                <a:solidFill>
                  <a:schemeClr val="tx1"/>
                </a:solidFill>
              </a:rPr>
              <a:t>1. </a:t>
            </a:r>
            <a:r>
              <a:rPr lang="id-ID" sz="2133" dirty="0">
                <a:solidFill>
                  <a:schemeClr val="tx1"/>
                </a:solidFill>
                <a:ea typeface="Arial Narrow" charset="0"/>
                <a:cs typeface="Arial Narrow" charset="0"/>
              </a:rPr>
              <a:t>Setiap analis kebijakan wajib menyusun SKP selama 1 (satu) tahun berjalan</a:t>
            </a:r>
          </a:p>
          <a:p>
            <a:pPr marL="0" indent="0" algn="just"/>
            <a:r>
              <a:rPr lang="id-ID" sz="2133" dirty="0">
                <a:solidFill>
                  <a:schemeClr val="tx1"/>
                </a:solidFill>
                <a:ea typeface="Arial Narrow" charset="0"/>
                <a:cs typeface="Arial Narrow" charset="0"/>
              </a:rPr>
              <a:t>2. SKP disusun sesuai dengan tugas pokok analis kebijakan</a:t>
            </a:r>
          </a:p>
          <a:p>
            <a:pPr marL="0" indent="0" algn="just"/>
            <a:r>
              <a:rPr lang="id-ID" sz="2133" dirty="0">
                <a:solidFill>
                  <a:schemeClr val="tx1"/>
                </a:solidFill>
                <a:ea typeface="Arial Narrow" charset="0"/>
                <a:cs typeface="Arial Narrow" charset="0"/>
              </a:rPr>
              <a:t>3. Dalam kurun waktu 1(satu) tahun analis kebijakan wajib mengumpulkan </a:t>
            </a:r>
          </a:p>
          <a:p>
            <a:pPr marL="0" indent="0" algn="just"/>
            <a:r>
              <a:rPr lang="id-ID" sz="2133" dirty="0">
                <a:solidFill>
                  <a:schemeClr val="tx1"/>
                </a:solidFill>
                <a:ea typeface="Arial Narrow" charset="0"/>
                <a:cs typeface="Arial Narrow" charset="0"/>
              </a:rPr>
              <a:t>    angka kredit paling kurang:</a:t>
            </a:r>
          </a:p>
          <a:p>
            <a:pPr marL="534973" indent="0" algn="just"/>
            <a:endParaRPr lang="id-ID" sz="2133" dirty="0">
              <a:solidFill>
                <a:schemeClr val="tx1"/>
              </a:solidFill>
              <a:ea typeface="Arial Narrow" charset="0"/>
              <a:cs typeface="Arial Narrow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80AAB337-5D5B-4DAE-9A57-45F6BB40EE40}"/>
              </a:ext>
            </a:extLst>
          </p:cNvPr>
          <p:cNvGrpSpPr>
            <a:grpSpLocks/>
          </p:cNvGrpSpPr>
          <p:nvPr/>
        </p:nvGrpSpPr>
        <p:grpSpPr bwMode="auto">
          <a:xfrm>
            <a:off x="112628" y="6458417"/>
            <a:ext cx="4729960" cy="298300"/>
            <a:chOff x="3175155" y="4155313"/>
            <a:chExt cx="3574655" cy="257423"/>
          </a:xfrm>
        </p:grpSpPr>
        <p:sp>
          <p:nvSpPr>
            <p:cNvPr id="6" name="Subtitle 2">
              <a:extLst>
                <a:ext uri="{FF2B5EF4-FFF2-40B4-BE49-F238E27FC236}">
                  <a16:creationId xmlns="" xmlns:a16="http://schemas.microsoft.com/office/drawing/2014/main" id="{FAB5D1D6-FF28-420F-B216-E98C45223B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7" name="Subtitle 2">
              <a:extLst>
                <a:ext uri="{FF2B5EF4-FFF2-40B4-BE49-F238E27FC236}">
                  <a16:creationId xmlns="" xmlns:a16="http://schemas.microsoft.com/office/drawing/2014/main" id="{00659177-7295-4701-97D7-459F4844FE0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8" name="Subtitle 2">
              <a:extLst>
                <a:ext uri="{FF2B5EF4-FFF2-40B4-BE49-F238E27FC236}">
                  <a16:creationId xmlns="" xmlns:a16="http://schemas.microsoft.com/office/drawing/2014/main" id="{1C291BD9-D0D5-472B-ABA9-20F77D93D2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9" name="Subtitle 2">
              <a:extLst>
                <a:ext uri="{FF2B5EF4-FFF2-40B4-BE49-F238E27FC236}">
                  <a16:creationId xmlns="" xmlns:a16="http://schemas.microsoft.com/office/drawing/2014/main" id="{B38ADDC0-1661-4333-AD44-284AD7BDE4E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5AB4DBE9-8D02-4D4E-8635-5AA4DB6FA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157B316E-2F00-4EC5-9DAA-746B16EFB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0F350A3C-CAA5-4C52-A7CF-3F84A7555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F45B90B4-A1E0-4386-973D-79B54425B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1062597" y="2775119"/>
          <a:ext cx="10268011" cy="3446739"/>
        </p:xfrm>
        <a:graphic>
          <a:graphicData uri="http://schemas.openxmlformats.org/drawingml/2006/table">
            <a:tbl>
              <a:tblPr/>
              <a:tblGrid>
                <a:gridCol w="3229383">
                  <a:extLst>
                    <a:ext uri="{9D8B030D-6E8A-4147-A177-3AD203B41FA5}">
                      <a16:colId xmlns="" xmlns:a16="http://schemas.microsoft.com/office/drawing/2014/main" val="2161423760"/>
                    </a:ext>
                  </a:extLst>
                </a:gridCol>
                <a:gridCol w="3399884">
                  <a:extLst>
                    <a:ext uri="{9D8B030D-6E8A-4147-A177-3AD203B41FA5}">
                      <a16:colId xmlns="" xmlns:a16="http://schemas.microsoft.com/office/drawing/2014/main" val="1858725770"/>
                    </a:ext>
                  </a:extLst>
                </a:gridCol>
                <a:gridCol w="3638744">
                  <a:extLst>
                    <a:ext uri="{9D8B030D-6E8A-4147-A177-3AD203B41FA5}">
                      <a16:colId xmlns="" xmlns:a16="http://schemas.microsoft.com/office/drawing/2014/main" val="3776019945"/>
                    </a:ext>
                  </a:extLst>
                </a:gridCol>
              </a:tblGrid>
              <a:tr h="4698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JENJANG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ANGKA KREDIT MINIMAL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ANGKA KREDIT MAKSIMAL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144987"/>
                  </a:ext>
                </a:extLst>
              </a:tr>
              <a:tr h="7442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Ahli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  <a:p>
                      <a:pPr algn="ctr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61506181"/>
                  </a:ext>
                </a:extLst>
              </a:tr>
              <a:tr h="7442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Ahli Madya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56.25</a:t>
                      </a:r>
                    </a:p>
                    <a:p>
                      <a:pPr algn="ctr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57603943"/>
                  </a:ext>
                </a:extLst>
              </a:tr>
              <a:tr h="7442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Ahli Muda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</a:t>
                      </a:r>
                    </a:p>
                    <a:p>
                      <a:pPr algn="ctr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16241987"/>
                  </a:ext>
                </a:extLst>
              </a:tr>
              <a:tr h="7442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Ahli Pertama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18.75</a:t>
                      </a:r>
                    </a:p>
                    <a:p>
                      <a:pPr algn="ctr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134395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3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="" xmlns:a16="http://schemas.microsoft.com/office/drawing/2014/main" id="{D6C801AB-326B-4CD5-9EE0-BB660E7C8EA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59831" y="914399"/>
          <a:ext cx="9184322" cy="513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5B9B91-D7F4-4B4E-80BB-E8968F46B7DE}"/>
              </a:ext>
            </a:extLst>
          </p:cNvPr>
          <p:cNvSpPr/>
          <p:nvPr/>
        </p:nvSpPr>
        <p:spPr>
          <a:xfrm>
            <a:off x="1690821" y="6234423"/>
            <a:ext cx="4501753" cy="254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 latinLnBrk="1"/>
            <a:r>
              <a:rPr lang="en-US" sz="1051" i="1" dirty="0">
                <a:solidFill>
                  <a:srgbClr val="2E2B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Percentile rank countries (ranges from 0 (</a:t>
            </a:r>
            <a:r>
              <a:rPr lang="en-US" sz="1051" i="1">
                <a:solidFill>
                  <a:srgbClr val="2E2B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lowest) to </a:t>
            </a:r>
            <a:r>
              <a:rPr lang="en-US" sz="1051" i="1" dirty="0">
                <a:solidFill>
                  <a:srgbClr val="2E2B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 (highest) rank)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3857EF2-2FAB-4C89-98AB-9DEAC7E507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0" t="11459" r="6595" b="8457"/>
          <a:stretch/>
        </p:blipFill>
        <p:spPr>
          <a:xfrm>
            <a:off x="700539" y="6106425"/>
            <a:ext cx="920221" cy="524664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59C29276-30D5-4AC8-88C8-8284EBDA81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01952" y="430148"/>
            <a:ext cx="3724695" cy="484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16480B5-AB8B-4942-B133-89CFFE6F1ECC}"/>
              </a:ext>
            </a:extLst>
          </p:cNvPr>
          <p:cNvSpPr/>
          <p:nvPr/>
        </p:nvSpPr>
        <p:spPr>
          <a:xfrm>
            <a:off x="5315751" y="430147"/>
            <a:ext cx="2932137" cy="461665"/>
          </a:xfrm>
          <a:prstGeom prst="rect">
            <a:avLst/>
          </a:prstGeom>
          <a:solidFill>
            <a:srgbClr val="E46C0A"/>
          </a:solidFill>
          <a:ln w="9525" cap="flat" cmpd="sng" algn="ctr">
            <a:solidFill>
              <a:srgbClr val="FFFF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54" fontAlgn="b">
              <a:defRPr/>
            </a:pPr>
            <a:r>
              <a:rPr lang="id-ID" sz="2400" b="1" dirty="0">
                <a:solidFill>
                  <a:prstClr val="white"/>
                </a:solidFill>
                <a:latin typeface="Tw Cen MT Condensed" panose="020B0606020104020203"/>
                <a:ea typeface="Tahoma" panose="020B0604030504040204" pitchFamily="34" charset="0"/>
                <a:cs typeface="Tahoma" panose="020B0604030504040204" pitchFamily="34" charset="0"/>
              </a:rPr>
              <a:t>REGULATORY QUALITY</a:t>
            </a:r>
            <a:endParaRPr lang="en-US" sz="2400" b="1" dirty="0">
              <a:solidFill>
                <a:prstClr val="white"/>
              </a:solidFill>
              <a:latin typeface="Tw Cen MT Condensed" panose="020B0606020104020203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744153" y="929890"/>
            <a:ext cx="1979451" cy="2242436"/>
          </a:xfrm>
          <a:prstGeom prst="rect">
            <a:avLst/>
          </a:prstGeom>
          <a:solidFill>
            <a:srgbClr val="FFC000"/>
          </a:solidFill>
          <a:ln>
            <a:solidFill>
              <a:srgbClr val="FFB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 dirty="0">
              <a:solidFill>
                <a:schemeClr val="tx1"/>
              </a:solidFill>
            </a:endParaRPr>
          </a:p>
          <a:p>
            <a:endParaRPr lang="en-US" sz="900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WGI (2019):</a:t>
            </a:r>
          </a:p>
          <a:p>
            <a:pPr marL="171446" indent="-171446">
              <a:buAutoNum type="arabicParenR"/>
            </a:pPr>
            <a:r>
              <a:rPr lang="en-US" sz="1200" dirty="0">
                <a:solidFill>
                  <a:schemeClr val="tx1"/>
                </a:solidFill>
              </a:rPr>
              <a:t>Voice and Accountability:</a:t>
            </a:r>
          </a:p>
          <a:p>
            <a:pPr marL="171446" indent="-171446">
              <a:buAutoNum type="arabicParenR"/>
            </a:pPr>
            <a:r>
              <a:rPr lang="en-US" sz="1200" dirty="0">
                <a:solidFill>
                  <a:schemeClr val="tx1"/>
                </a:solidFill>
              </a:rPr>
              <a:t>Political Stability and Absence of Violence;</a:t>
            </a:r>
          </a:p>
          <a:p>
            <a:pPr marL="171446" indent="-171446">
              <a:buAutoNum type="arabicParenR"/>
            </a:pPr>
            <a:r>
              <a:rPr lang="en-US" sz="1200" dirty="0">
                <a:solidFill>
                  <a:schemeClr val="tx1"/>
                </a:solidFill>
              </a:rPr>
              <a:t>Government Effectiveness;</a:t>
            </a:r>
          </a:p>
          <a:p>
            <a:pPr marL="171446" indent="-171446">
              <a:buAutoNum type="arabicParenR"/>
            </a:pPr>
            <a:r>
              <a:rPr lang="en-US" sz="1200" dirty="0">
                <a:solidFill>
                  <a:srgbClr val="FF0000"/>
                </a:solidFill>
              </a:rPr>
              <a:t>Regulatory Quality;</a:t>
            </a:r>
          </a:p>
          <a:p>
            <a:pPr marL="171446" indent="-171446">
              <a:buAutoNum type="arabicParenR"/>
            </a:pPr>
            <a:r>
              <a:rPr lang="en-US" sz="1200" dirty="0">
                <a:solidFill>
                  <a:schemeClr val="tx1"/>
                </a:solidFill>
              </a:rPr>
              <a:t>Rule of Law;</a:t>
            </a:r>
          </a:p>
          <a:p>
            <a:pPr marL="171446" indent="-171446">
              <a:buAutoNum type="arabicParenR"/>
            </a:pPr>
            <a:r>
              <a:rPr lang="en-US" sz="1200" dirty="0">
                <a:solidFill>
                  <a:schemeClr val="tx1"/>
                </a:solidFill>
              </a:rPr>
              <a:t>Control of Corruption</a:t>
            </a:r>
          </a:p>
          <a:p>
            <a:pPr marL="171446" indent="-171446">
              <a:buAutoNum type="arabicParenR"/>
            </a:pPr>
            <a:endParaRPr lang="en-US" sz="1400" dirty="0">
              <a:solidFill>
                <a:schemeClr val="tx1"/>
              </a:solidFill>
            </a:endParaRPr>
          </a:p>
          <a:p>
            <a:pPr marL="171446" indent="-171446" algn="ctr">
              <a:buAutoNum type="arabicParenR"/>
            </a:pP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8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687D1F98-0782-414C-869F-F205E651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049" y="-145852"/>
            <a:ext cx="9257191" cy="907600"/>
          </a:xfrm>
        </p:spPr>
        <p:txBody>
          <a:bodyPr/>
          <a:lstStyle/>
          <a:p>
            <a:r>
              <a:rPr lang="id-ID" sz="2400" dirty="0"/>
              <a:t>SKEMA PENILAIAN KUALITAS HASIL KERJA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4AD5C6E-3B6C-4367-823D-277B8E4EA9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l" defTabSz="1219140"/>
            <a:fld id="{00000000-1234-1234-1234-123412341234}" type="slidenum">
              <a:rPr lang="en" kern="0"/>
              <a:pPr algn="l" defTabSz="1219140"/>
              <a:t>40</a:t>
            </a:fld>
            <a:endParaRPr lang="en" kern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8D3541F2-FB8E-4744-9A93-FB5D3ADFEC63}"/>
              </a:ext>
            </a:extLst>
          </p:cNvPr>
          <p:cNvSpPr/>
          <p:nvPr/>
        </p:nvSpPr>
        <p:spPr>
          <a:xfrm>
            <a:off x="3761156" y="1118018"/>
            <a:ext cx="2091765" cy="77595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2400" dirty="0">
                <a:solidFill>
                  <a:srgbClr val="000000"/>
                </a:solidFill>
                <a:latin typeface="Arial"/>
              </a:rPr>
              <a:t>SKP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F932A2FA-D10C-4102-9C79-647BD2DEC029}"/>
              </a:ext>
            </a:extLst>
          </p:cNvPr>
          <p:cNvSpPr/>
          <p:nvPr/>
        </p:nvSpPr>
        <p:spPr>
          <a:xfrm>
            <a:off x="263780" y="2252813"/>
            <a:ext cx="2091765" cy="77595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2400" dirty="0">
                <a:solidFill>
                  <a:srgbClr val="000000"/>
                </a:solidFill>
                <a:latin typeface="Arial"/>
              </a:rPr>
              <a:t>KUANTITAS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CA5396BE-6716-4BF5-BAE9-530F67752637}"/>
              </a:ext>
            </a:extLst>
          </p:cNvPr>
          <p:cNvSpPr/>
          <p:nvPr/>
        </p:nvSpPr>
        <p:spPr>
          <a:xfrm>
            <a:off x="2877675" y="2256069"/>
            <a:ext cx="2091765" cy="77595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2400" dirty="0">
                <a:solidFill>
                  <a:srgbClr val="000000"/>
                </a:solidFill>
                <a:latin typeface="Arial"/>
              </a:rPr>
              <a:t>KUALITAS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07388417-FC0A-4260-956D-88AF3D0E2CA5}"/>
              </a:ext>
            </a:extLst>
          </p:cNvPr>
          <p:cNvSpPr/>
          <p:nvPr/>
        </p:nvSpPr>
        <p:spPr>
          <a:xfrm>
            <a:off x="5429680" y="2252813"/>
            <a:ext cx="2091765" cy="77595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2400" dirty="0">
                <a:solidFill>
                  <a:srgbClr val="000000"/>
                </a:solidFill>
                <a:latin typeface="Arial"/>
              </a:rPr>
              <a:t>WAKTU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F671DA06-19E8-4A83-A70D-E1C037AD130A}"/>
              </a:ext>
            </a:extLst>
          </p:cNvPr>
          <p:cNvSpPr/>
          <p:nvPr/>
        </p:nvSpPr>
        <p:spPr>
          <a:xfrm>
            <a:off x="7963756" y="2244861"/>
            <a:ext cx="2091765" cy="77595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2400" dirty="0">
                <a:solidFill>
                  <a:srgbClr val="000000"/>
                </a:solidFill>
                <a:latin typeface="Arial"/>
              </a:rPr>
              <a:t>BIAYA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E841CB69-87B4-4741-A33B-3A20A1F4A144}"/>
              </a:ext>
            </a:extLst>
          </p:cNvPr>
          <p:cNvSpPr/>
          <p:nvPr/>
        </p:nvSpPr>
        <p:spPr>
          <a:xfrm>
            <a:off x="506163" y="3539017"/>
            <a:ext cx="2091765" cy="775953"/>
          </a:xfrm>
          <a:prstGeom prst="roundRect">
            <a:avLst/>
          </a:prstGeom>
          <a:solidFill>
            <a:srgbClr val="FFDAC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1733" dirty="0">
                <a:solidFill>
                  <a:srgbClr val="000000"/>
                </a:solidFill>
                <a:latin typeface="Arial"/>
              </a:rPr>
              <a:t>KOMPLEKSITAS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1BC7736E-4BBA-4416-A522-83D377008929}"/>
              </a:ext>
            </a:extLst>
          </p:cNvPr>
          <p:cNvSpPr/>
          <p:nvPr/>
        </p:nvSpPr>
        <p:spPr>
          <a:xfrm>
            <a:off x="2884350" y="3539050"/>
            <a:ext cx="2091765" cy="775953"/>
          </a:xfrm>
          <a:prstGeom prst="roundRect">
            <a:avLst/>
          </a:prstGeom>
          <a:solidFill>
            <a:srgbClr val="FFDAC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1733" dirty="0">
                <a:solidFill>
                  <a:srgbClr val="000000"/>
                </a:solidFill>
                <a:latin typeface="Arial"/>
              </a:rPr>
              <a:t>KEMANFAATAN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4DE38697-38B5-45F0-AFFA-D94722224CE1}"/>
              </a:ext>
            </a:extLst>
          </p:cNvPr>
          <p:cNvSpPr/>
          <p:nvPr/>
        </p:nvSpPr>
        <p:spPr>
          <a:xfrm>
            <a:off x="5221518" y="3539050"/>
            <a:ext cx="2091765" cy="775953"/>
          </a:xfrm>
          <a:prstGeom prst="roundRect">
            <a:avLst/>
          </a:prstGeom>
          <a:solidFill>
            <a:srgbClr val="FFDAC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1733" dirty="0">
                <a:solidFill>
                  <a:srgbClr val="000000"/>
                </a:solidFill>
                <a:latin typeface="Arial"/>
              </a:rPr>
              <a:t>TINGKAT DAN/ BENTUK PUBLIKASI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59389570-1283-41DF-A974-C6B0F82B7558}"/>
              </a:ext>
            </a:extLst>
          </p:cNvPr>
          <p:cNvSpPr/>
          <p:nvPr/>
        </p:nvSpPr>
        <p:spPr>
          <a:xfrm>
            <a:off x="7704584" y="3539017"/>
            <a:ext cx="2091765" cy="775953"/>
          </a:xfrm>
          <a:prstGeom prst="roundRect">
            <a:avLst/>
          </a:prstGeom>
          <a:solidFill>
            <a:srgbClr val="FFDAC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40"/>
            <a:r>
              <a:rPr lang="id-ID" sz="1733" dirty="0">
                <a:solidFill>
                  <a:srgbClr val="000000"/>
                </a:solidFill>
                <a:latin typeface="Arial"/>
              </a:rPr>
              <a:t>KEPEMIMPINAN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C1A65EA-947D-4E91-90DD-5761790FC01B}"/>
              </a:ext>
            </a:extLst>
          </p:cNvPr>
          <p:cNvSpPr/>
          <p:nvPr/>
        </p:nvSpPr>
        <p:spPr>
          <a:xfrm>
            <a:off x="10151145" y="2342903"/>
            <a:ext cx="2020443" cy="579863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r>
              <a:rPr lang="id-ID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  </a:t>
            </a:r>
            <a:r>
              <a:rPr lang="id-ID" b="1" dirty="0">
                <a:solidFill>
                  <a:srgbClr val="000000"/>
                </a:solidFill>
                <a:latin typeface="Arial Narrow" panose="020B0606020202030204" pitchFamily="34" charset="0"/>
              </a:rPr>
              <a:t>PP 46/2011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A112DE-C6AB-4E0B-B67A-5483D25206F1}"/>
              </a:ext>
            </a:extLst>
          </p:cNvPr>
          <p:cNvSpPr/>
          <p:nvPr/>
        </p:nvSpPr>
        <p:spPr>
          <a:xfrm>
            <a:off x="9860579" y="3291794"/>
            <a:ext cx="2226944" cy="1270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r>
              <a:rPr lang="id-ID" b="1" dirty="0">
                <a:solidFill>
                  <a:srgbClr val="000000"/>
                </a:solidFill>
                <a:latin typeface="Arial Narrow" panose="020B0606020202030204" pitchFamily="34" charset="0"/>
              </a:rPr>
              <a:t>Perber  Ka.LAN dan Ka.BKN Nomor 16  Tahun 2014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856422F-C13B-4C33-82F1-22D67C45CF2D}"/>
              </a:ext>
            </a:extLst>
          </p:cNvPr>
          <p:cNvSpPr txBox="1"/>
          <p:nvPr/>
        </p:nvSpPr>
        <p:spPr>
          <a:xfrm>
            <a:off x="400751" y="4660033"/>
            <a:ext cx="2334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40"/>
            <a:r>
              <a:rPr lang="id-ID" b="1" dirty="0">
                <a:latin typeface="Arial Narrow" panose="020B0606020202030204" pitchFamily="34" charset="0"/>
              </a:rPr>
              <a:t>KELUASAN CAKUPAN DAN TINGKAT KESULITAN DARI ISU MASALAH KEBIJAKAN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C103C09-749E-4322-9B24-855EC1367AA3}"/>
              </a:ext>
            </a:extLst>
          </p:cNvPr>
          <p:cNvSpPr txBox="1"/>
          <p:nvPr/>
        </p:nvSpPr>
        <p:spPr>
          <a:xfrm>
            <a:off x="2954583" y="4662876"/>
            <a:ext cx="1974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40"/>
            <a:r>
              <a:rPr lang="id-ID" b="1" dirty="0">
                <a:latin typeface="Arial Narrow" panose="020B0606020202030204" pitchFamily="34" charset="0"/>
              </a:rPr>
              <a:t>DIMANFAATKAN-NYA SATUAN HASIL ANALIS KEBIJAKAN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398CE77-17B0-4DD9-9193-7F0BED2015C8}"/>
              </a:ext>
            </a:extLst>
          </p:cNvPr>
          <p:cNvSpPr txBox="1"/>
          <p:nvPr/>
        </p:nvSpPr>
        <p:spPr>
          <a:xfrm>
            <a:off x="5327860" y="4686239"/>
            <a:ext cx="1912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40"/>
            <a:r>
              <a:rPr lang="id-ID" b="1" dirty="0">
                <a:latin typeface="Arial Narrow" panose="020B0606020202030204" pitchFamily="34" charset="0"/>
              </a:rPr>
              <a:t>DIPUBLIKASIKAN-NYA SATUAN HASIL ANALIS KEBIJAKAN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7DC1B8FA-00CC-4241-95AF-9888358B72C0}"/>
              </a:ext>
            </a:extLst>
          </p:cNvPr>
          <p:cNvSpPr txBox="1"/>
          <p:nvPr/>
        </p:nvSpPr>
        <p:spPr>
          <a:xfrm>
            <a:off x="7720187" y="4678556"/>
            <a:ext cx="2076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40"/>
            <a:r>
              <a:rPr lang="id-ID" b="1" dirty="0">
                <a:latin typeface="Arial Narrow" panose="020B0606020202030204" pitchFamily="34" charset="0"/>
              </a:rPr>
              <a:t>PERAN YANG DILAKUKAN ANALIS KEBIJAKAN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F925FCDC-6780-4148-880D-9030DA74D57F}"/>
              </a:ext>
            </a:extLst>
          </p:cNvPr>
          <p:cNvCxnSpPr>
            <a:stCxn id="7" idx="2"/>
          </p:cNvCxnSpPr>
          <p:nvPr/>
        </p:nvCxnSpPr>
        <p:spPr>
          <a:xfrm>
            <a:off x="4807039" y="1893971"/>
            <a:ext cx="0" cy="1085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55AD1CDD-1A3B-4F96-B3B9-B0CEC78262FA}"/>
              </a:ext>
            </a:extLst>
          </p:cNvPr>
          <p:cNvCxnSpPr>
            <a:cxnSpLocks/>
          </p:cNvCxnSpPr>
          <p:nvPr/>
        </p:nvCxnSpPr>
        <p:spPr>
          <a:xfrm>
            <a:off x="1309665" y="2002535"/>
            <a:ext cx="777823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xmlns="" id="{FA84E744-4102-445A-B3F0-2611F7FB3BAF}"/>
              </a:ext>
            </a:extLst>
          </p:cNvPr>
          <p:cNvCxnSpPr/>
          <p:nvPr/>
        </p:nvCxnSpPr>
        <p:spPr>
          <a:xfrm>
            <a:off x="1309663" y="2002535"/>
            <a:ext cx="0" cy="2423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xmlns="" id="{9F052E78-30E9-406E-8ABE-EBDA7DAC2DB9}"/>
              </a:ext>
            </a:extLst>
          </p:cNvPr>
          <p:cNvCxnSpPr/>
          <p:nvPr/>
        </p:nvCxnSpPr>
        <p:spPr>
          <a:xfrm>
            <a:off x="3910463" y="2002535"/>
            <a:ext cx="0" cy="2423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FE7B32AA-ABAD-458F-B978-0C45B1ACBCE9}"/>
              </a:ext>
            </a:extLst>
          </p:cNvPr>
          <p:cNvCxnSpPr/>
          <p:nvPr/>
        </p:nvCxnSpPr>
        <p:spPr>
          <a:xfrm>
            <a:off x="6475563" y="2013743"/>
            <a:ext cx="0" cy="2423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xmlns="" id="{1CE68B49-92A0-4494-A177-C294CCBC8ECB}"/>
              </a:ext>
            </a:extLst>
          </p:cNvPr>
          <p:cNvCxnSpPr/>
          <p:nvPr/>
        </p:nvCxnSpPr>
        <p:spPr>
          <a:xfrm>
            <a:off x="9100943" y="1991469"/>
            <a:ext cx="0" cy="2423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E0CE0C3D-DD3A-4061-B8C2-AF9A0696F689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3923557" y="3032021"/>
            <a:ext cx="0" cy="11968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63CEE2A6-DBCD-450C-9A9C-2062EF78E6D1}"/>
              </a:ext>
            </a:extLst>
          </p:cNvPr>
          <p:cNvCxnSpPr>
            <a:cxnSpLocks/>
          </p:cNvCxnSpPr>
          <p:nvPr/>
        </p:nvCxnSpPr>
        <p:spPr>
          <a:xfrm>
            <a:off x="1552046" y="3151708"/>
            <a:ext cx="71478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xmlns="" id="{375B3E48-63B8-46B6-9524-3E7A016BA82D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1552045" y="3151709"/>
            <a:ext cx="0" cy="3873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xmlns="" id="{B22527B9-3943-4309-B24D-DF9F1EA37FD9}"/>
              </a:ext>
            </a:extLst>
          </p:cNvPr>
          <p:cNvCxnSpPr>
            <a:cxnSpLocks/>
          </p:cNvCxnSpPr>
          <p:nvPr/>
        </p:nvCxnSpPr>
        <p:spPr>
          <a:xfrm>
            <a:off x="3892505" y="3151709"/>
            <a:ext cx="0" cy="3873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xmlns="" id="{9D55DFF8-51EA-496A-B4C0-CC032B06D5B9}"/>
              </a:ext>
            </a:extLst>
          </p:cNvPr>
          <p:cNvCxnSpPr>
            <a:cxnSpLocks/>
          </p:cNvCxnSpPr>
          <p:nvPr/>
        </p:nvCxnSpPr>
        <p:spPr>
          <a:xfrm>
            <a:off x="8699905" y="3151709"/>
            <a:ext cx="0" cy="3873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xmlns="" id="{D77DEC12-4766-4E7B-91CB-888B00F61D20}"/>
              </a:ext>
            </a:extLst>
          </p:cNvPr>
          <p:cNvCxnSpPr>
            <a:cxnSpLocks/>
          </p:cNvCxnSpPr>
          <p:nvPr/>
        </p:nvCxnSpPr>
        <p:spPr>
          <a:xfrm>
            <a:off x="1542275" y="4324824"/>
            <a:ext cx="0" cy="3873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xmlns="" id="{9A06A61D-0568-4E90-B2E8-6339F96754BF}"/>
              </a:ext>
            </a:extLst>
          </p:cNvPr>
          <p:cNvCxnSpPr>
            <a:cxnSpLocks/>
          </p:cNvCxnSpPr>
          <p:nvPr/>
        </p:nvCxnSpPr>
        <p:spPr>
          <a:xfrm>
            <a:off x="3920525" y="4324824"/>
            <a:ext cx="0" cy="3873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xmlns="" id="{551570A8-7F16-46B7-B1D7-08E176CA3588}"/>
              </a:ext>
            </a:extLst>
          </p:cNvPr>
          <p:cNvCxnSpPr>
            <a:cxnSpLocks/>
          </p:cNvCxnSpPr>
          <p:nvPr/>
        </p:nvCxnSpPr>
        <p:spPr>
          <a:xfrm>
            <a:off x="6242093" y="4324824"/>
            <a:ext cx="0" cy="3873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xmlns="" id="{22B73FC1-ADB4-44A2-AF75-9F76C18E8517}"/>
              </a:ext>
            </a:extLst>
          </p:cNvPr>
          <p:cNvCxnSpPr>
            <a:cxnSpLocks/>
          </p:cNvCxnSpPr>
          <p:nvPr/>
        </p:nvCxnSpPr>
        <p:spPr>
          <a:xfrm>
            <a:off x="8692317" y="4320724"/>
            <a:ext cx="0" cy="3873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xmlns="" id="{5B41E8CD-1145-471D-86CE-C20ADF9DCF19}"/>
              </a:ext>
            </a:extLst>
          </p:cNvPr>
          <p:cNvCxnSpPr>
            <a:cxnSpLocks/>
            <a:stCxn id="17" idx="1"/>
          </p:cNvCxnSpPr>
          <p:nvPr/>
        </p:nvCxnSpPr>
        <p:spPr>
          <a:xfrm>
            <a:off x="9860581" y="3926991"/>
            <a:ext cx="2905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974F9804-8A02-4800-8EB9-DE15DAE971F8}"/>
              </a:ext>
            </a:extLst>
          </p:cNvPr>
          <p:cNvCxnSpPr>
            <a:cxnSpLocks/>
          </p:cNvCxnSpPr>
          <p:nvPr/>
        </p:nvCxnSpPr>
        <p:spPr>
          <a:xfrm>
            <a:off x="10055521" y="2624120"/>
            <a:ext cx="6024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016E7258-10AE-4143-9661-5E912E4A5BBA}"/>
              </a:ext>
            </a:extLst>
          </p:cNvPr>
          <p:cNvGrpSpPr>
            <a:grpSpLocks/>
          </p:cNvGrpSpPr>
          <p:nvPr/>
        </p:nvGrpSpPr>
        <p:grpSpPr bwMode="auto">
          <a:xfrm>
            <a:off x="51934" y="6468035"/>
            <a:ext cx="4224231" cy="304000"/>
            <a:chOff x="3175155" y="4155313"/>
            <a:chExt cx="3574655" cy="257423"/>
          </a:xfrm>
        </p:grpSpPr>
        <p:sp>
          <p:nvSpPr>
            <p:cNvPr id="38" name="Subtitle 2">
              <a:extLst>
                <a:ext uri="{FF2B5EF4-FFF2-40B4-BE49-F238E27FC236}">
                  <a16:creationId xmlns:a16="http://schemas.microsoft.com/office/drawing/2014/main" xmlns="" id="{5CEC9479-50E9-4AC2-BC30-C23CD3351A1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39" name="Subtitle 2">
              <a:extLst>
                <a:ext uri="{FF2B5EF4-FFF2-40B4-BE49-F238E27FC236}">
                  <a16:creationId xmlns:a16="http://schemas.microsoft.com/office/drawing/2014/main" xmlns="" id="{CFCBCABA-BEF0-42CC-9EDD-2B82B0777F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41" name="Subtitle 2">
              <a:extLst>
                <a:ext uri="{FF2B5EF4-FFF2-40B4-BE49-F238E27FC236}">
                  <a16:creationId xmlns:a16="http://schemas.microsoft.com/office/drawing/2014/main" xmlns="" id="{6CAC56C9-992C-4B01-BDD5-BC10EF0950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42" name="Subtitle 2">
              <a:extLst>
                <a:ext uri="{FF2B5EF4-FFF2-40B4-BE49-F238E27FC236}">
                  <a16:creationId xmlns:a16="http://schemas.microsoft.com/office/drawing/2014/main" xmlns="" id="{07F2C86A-338F-483F-898B-9447F166A2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xmlns="" id="{F67F0375-387F-4CCE-BB98-98D067BB4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xmlns="" id="{12311D53-4502-4580-8F64-2604D4852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F912D0D8-1D65-4F6B-A674-F2A6E4788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xmlns="" id="{4CE4E706-3660-4A4D-86C7-7A3BFB706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xmlns="" id="{B22527B9-3943-4309-B24D-DF9F1EA37FD9}"/>
              </a:ext>
            </a:extLst>
          </p:cNvPr>
          <p:cNvCxnSpPr>
            <a:cxnSpLocks/>
          </p:cNvCxnSpPr>
          <p:nvPr/>
        </p:nvCxnSpPr>
        <p:spPr>
          <a:xfrm>
            <a:off x="6245696" y="3132044"/>
            <a:ext cx="0" cy="3873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36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6276E9B2-ECA3-4EF7-9479-5B04CAD9BF36}"/>
              </a:ext>
            </a:extLst>
          </p:cNvPr>
          <p:cNvGrpSpPr/>
          <p:nvPr/>
        </p:nvGrpSpPr>
        <p:grpSpPr>
          <a:xfrm>
            <a:off x="36322" y="-22244"/>
            <a:ext cx="11138185" cy="6589216"/>
            <a:chOff x="309047" y="289780"/>
            <a:chExt cx="10490053" cy="5045321"/>
          </a:xfrm>
        </p:grpSpPr>
        <p:sp>
          <p:nvSpPr>
            <p:cNvPr id="7" name="Chevron 5">
              <a:extLst>
                <a:ext uri="{FF2B5EF4-FFF2-40B4-BE49-F238E27FC236}">
                  <a16:creationId xmlns:a16="http://schemas.microsoft.com/office/drawing/2014/main" xmlns="" id="{13D8ED0E-06CC-4BF4-BF50-A1C894EA8ECA}"/>
                </a:ext>
              </a:extLst>
            </p:cNvPr>
            <p:cNvSpPr/>
            <p:nvPr/>
          </p:nvSpPr>
          <p:spPr>
            <a:xfrm>
              <a:off x="2574701" y="1468907"/>
              <a:ext cx="3744254" cy="2964582"/>
            </a:xfrm>
            <a:custGeom>
              <a:avLst/>
              <a:gdLst>
                <a:gd name="connsiteX0" fmla="*/ 3653760 w 3954968"/>
                <a:gd name="connsiteY0" fmla="*/ 1161244 h 3131418"/>
                <a:gd name="connsiteX1" fmla="*/ 3954968 w 3954968"/>
                <a:gd name="connsiteY1" fmla="*/ 1570288 h 3131418"/>
                <a:gd name="connsiteX2" fmla="*/ 3653753 w 3954968"/>
                <a:gd name="connsiteY2" fmla="*/ 1979342 h 3131418"/>
                <a:gd name="connsiteX3" fmla="*/ 3653760 w 3954968"/>
                <a:gd name="connsiteY3" fmla="*/ 1161244 h 3131418"/>
                <a:gd name="connsiteX4" fmla="*/ 3038841 w 3954968"/>
                <a:gd name="connsiteY4" fmla="*/ 0 h 3131418"/>
                <a:gd name="connsiteX5" fmla="*/ 3218924 w 3954968"/>
                <a:gd name="connsiteY5" fmla="*/ 475001 h 3131418"/>
                <a:gd name="connsiteX6" fmla="*/ 3105731 w 3954968"/>
                <a:gd name="connsiteY6" fmla="*/ 401855 h 3131418"/>
                <a:gd name="connsiteX7" fmla="*/ 2378245 w 3954968"/>
                <a:gd name="connsiteY7" fmla="*/ 1273550 h 3131418"/>
                <a:gd name="connsiteX8" fmla="*/ 3653753 w 3954968"/>
                <a:gd name="connsiteY8" fmla="*/ 1273550 h 3131418"/>
                <a:gd name="connsiteX9" fmla="*/ 3653753 w 3954968"/>
                <a:gd name="connsiteY9" fmla="*/ 1841458 h 3131418"/>
                <a:gd name="connsiteX10" fmla="*/ 2374426 w 3954968"/>
                <a:gd name="connsiteY10" fmla="*/ 1841458 h 3131418"/>
                <a:gd name="connsiteX11" fmla="*/ 2376982 w 3954968"/>
                <a:gd name="connsiteY11" fmla="*/ 1842749 h 3131418"/>
                <a:gd name="connsiteX12" fmla="*/ 3116627 w 3954968"/>
                <a:gd name="connsiteY12" fmla="*/ 2733356 h 3131418"/>
                <a:gd name="connsiteX13" fmla="*/ 3235478 w 3954968"/>
                <a:gd name="connsiteY13" fmla="*/ 2658099 h 3131418"/>
                <a:gd name="connsiteX14" fmla="*/ 3051019 w 3954968"/>
                <a:gd name="connsiteY14" fmla="*/ 3131418 h 3131418"/>
                <a:gd name="connsiteX15" fmla="*/ 2544292 w 3954968"/>
                <a:gd name="connsiteY15" fmla="*/ 3095761 h 3131418"/>
                <a:gd name="connsiteX16" fmla="*/ 2644843 w 3954968"/>
                <a:gd name="connsiteY16" fmla="*/ 3032091 h 3131418"/>
                <a:gd name="connsiteX17" fmla="*/ 1538174 w 3954968"/>
                <a:gd name="connsiteY17" fmla="*/ 2017828 h 3131418"/>
                <a:gd name="connsiteX18" fmla="*/ 0 w 3954968"/>
                <a:gd name="connsiteY18" fmla="*/ 2017828 h 3131418"/>
                <a:gd name="connsiteX19" fmla="*/ 308893 w 3954968"/>
                <a:gd name="connsiteY19" fmla="*/ 1560628 h 3131418"/>
                <a:gd name="connsiteX20" fmla="*/ 0 w 3954968"/>
                <a:gd name="connsiteY20" fmla="*/ 1103428 h 3131418"/>
                <a:gd name="connsiteX21" fmla="*/ 1529554 w 3954968"/>
                <a:gd name="connsiteY21" fmla="*/ 1027228 h 3131418"/>
                <a:gd name="connsiteX22" fmla="*/ 2641933 w 3954968"/>
                <a:gd name="connsiteY22" fmla="*/ 102144 h 3131418"/>
                <a:gd name="connsiteX23" fmla="*/ 2531807 w 3954968"/>
                <a:gd name="connsiteY23" fmla="*/ 30979 h 3131418"/>
                <a:gd name="connsiteX24" fmla="*/ 3038841 w 3954968"/>
                <a:gd name="connsiteY24" fmla="*/ 0 h 3131418"/>
                <a:gd name="connsiteX0" fmla="*/ 3653760 w 3954968"/>
                <a:gd name="connsiteY0" fmla="*/ 1161244 h 3131418"/>
                <a:gd name="connsiteX1" fmla="*/ 3954968 w 3954968"/>
                <a:gd name="connsiteY1" fmla="*/ 1570288 h 3131418"/>
                <a:gd name="connsiteX2" fmla="*/ 3653753 w 3954968"/>
                <a:gd name="connsiteY2" fmla="*/ 1979342 h 3131418"/>
                <a:gd name="connsiteX3" fmla="*/ 3653760 w 3954968"/>
                <a:gd name="connsiteY3" fmla="*/ 1161244 h 3131418"/>
                <a:gd name="connsiteX4" fmla="*/ 3038841 w 3954968"/>
                <a:gd name="connsiteY4" fmla="*/ 0 h 3131418"/>
                <a:gd name="connsiteX5" fmla="*/ 3218924 w 3954968"/>
                <a:gd name="connsiteY5" fmla="*/ 475001 h 3131418"/>
                <a:gd name="connsiteX6" fmla="*/ 3105731 w 3954968"/>
                <a:gd name="connsiteY6" fmla="*/ 401855 h 3131418"/>
                <a:gd name="connsiteX7" fmla="*/ 2378245 w 3954968"/>
                <a:gd name="connsiteY7" fmla="*/ 1273550 h 3131418"/>
                <a:gd name="connsiteX8" fmla="*/ 3653753 w 3954968"/>
                <a:gd name="connsiteY8" fmla="*/ 1273550 h 3131418"/>
                <a:gd name="connsiteX9" fmla="*/ 3653753 w 3954968"/>
                <a:gd name="connsiteY9" fmla="*/ 1841458 h 3131418"/>
                <a:gd name="connsiteX10" fmla="*/ 2374426 w 3954968"/>
                <a:gd name="connsiteY10" fmla="*/ 1841458 h 3131418"/>
                <a:gd name="connsiteX11" fmla="*/ 2376982 w 3954968"/>
                <a:gd name="connsiteY11" fmla="*/ 1842749 h 3131418"/>
                <a:gd name="connsiteX12" fmla="*/ 3116627 w 3954968"/>
                <a:gd name="connsiteY12" fmla="*/ 2733356 h 3131418"/>
                <a:gd name="connsiteX13" fmla="*/ 3235478 w 3954968"/>
                <a:gd name="connsiteY13" fmla="*/ 2658099 h 3131418"/>
                <a:gd name="connsiteX14" fmla="*/ 3051019 w 3954968"/>
                <a:gd name="connsiteY14" fmla="*/ 3131418 h 3131418"/>
                <a:gd name="connsiteX15" fmla="*/ 2544292 w 3954968"/>
                <a:gd name="connsiteY15" fmla="*/ 3095761 h 3131418"/>
                <a:gd name="connsiteX16" fmla="*/ 2644843 w 3954968"/>
                <a:gd name="connsiteY16" fmla="*/ 3032091 h 3131418"/>
                <a:gd name="connsiteX17" fmla="*/ 1538174 w 3954968"/>
                <a:gd name="connsiteY17" fmla="*/ 2017828 h 3131418"/>
                <a:gd name="connsiteX18" fmla="*/ 0 w 3954968"/>
                <a:gd name="connsiteY18" fmla="*/ 2017828 h 3131418"/>
                <a:gd name="connsiteX19" fmla="*/ 308893 w 3954968"/>
                <a:gd name="connsiteY19" fmla="*/ 1560628 h 3131418"/>
                <a:gd name="connsiteX20" fmla="*/ 0 w 3954968"/>
                <a:gd name="connsiteY20" fmla="*/ 1103428 h 3131418"/>
                <a:gd name="connsiteX21" fmla="*/ 1529554 w 3954968"/>
                <a:gd name="connsiteY21" fmla="*/ 1027228 h 3131418"/>
                <a:gd name="connsiteX22" fmla="*/ 2641933 w 3954968"/>
                <a:gd name="connsiteY22" fmla="*/ 102144 h 3131418"/>
                <a:gd name="connsiteX23" fmla="*/ 2531807 w 3954968"/>
                <a:gd name="connsiteY23" fmla="*/ 30979 h 3131418"/>
                <a:gd name="connsiteX24" fmla="*/ 3038841 w 3954968"/>
                <a:gd name="connsiteY24" fmla="*/ 0 h 3131418"/>
                <a:gd name="connsiteX0" fmla="*/ 3653760 w 3954968"/>
                <a:gd name="connsiteY0" fmla="*/ 1161244 h 3131418"/>
                <a:gd name="connsiteX1" fmla="*/ 3954968 w 3954968"/>
                <a:gd name="connsiteY1" fmla="*/ 1570288 h 3131418"/>
                <a:gd name="connsiteX2" fmla="*/ 3653753 w 3954968"/>
                <a:gd name="connsiteY2" fmla="*/ 1979342 h 3131418"/>
                <a:gd name="connsiteX3" fmla="*/ 3653760 w 3954968"/>
                <a:gd name="connsiteY3" fmla="*/ 1161244 h 3131418"/>
                <a:gd name="connsiteX4" fmla="*/ 3038841 w 3954968"/>
                <a:gd name="connsiteY4" fmla="*/ 0 h 3131418"/>
                <a:gd name="connsiteX5" fmla="*/ 3218924 w 3954968"/>
                <a:gd name="connsiteY5" fmla="*/ 475001 h 3131418"/>
                <a:gd name="connsiteX6" fmla="*/ 3105731 w 3954968"/>
                <a:gd name="connsiteY6" fmla="*/ 401855 h 3131418"/>
                <a:gd name="connsiteX7" fmla="*/ 2378245 w 3954968"/>
                <a:gd name="connsiteY7" fmla="*/ 1273550 h 3131418"/>
                <a:gd name="connsiteX8" fmla="*/ 3653753 w 3954968"/>
                <a:gd name="connsiteY8" fmla="*/ 1273550 h 3131418"/>
                <a:gd name="connsiteX9" fmla="*/ 3653753 w 3954968"/>
                <a:gd name="connsiteY9" fmla="*/ 1841458 h 3131418"/>
                <a:gd name="connsiteX10" fmla="*/ 2374426 w 3954968"/>
                <a:gd name="connsiteY10" fmla="*/ 1841458 h 3131418"/>
                <a:gd name="connsiteX11" fmla="*/ 2376982 w 3954968"/>
                <a:gd name="connsiteY11" fmla="*/ 1842749 h 3131418"/>
                <a:gd name="connsiteX12" fmla="*/ 3116627 w 3954968"/>
                <a:gd name="connsiteY12" fmla="*/ 2733356 h 3131418"/>
                <a:gd name="connsiteX13" fmla="*/ 3235478 w 3954968"/>
                <a:gd name="connsiteY13" fmla="*/ 2658099 h 3131418"/>
                <a:gd name="connsiteX14" fmla="*/ 3051019 w 3954968"/>
                <a:gd name="connsiteY14" fmla="*/ 3131418 h 3131418"/>
                <a:gd name="connsiteX15" fmla="*/ 2544292 w 3954968"/>
                <a:gd name="connsiteY15" fmla="*/ 3095761 h 3131418"/>
                <a:gd name="connsiteX16" fmla="*/ 2644843 w 3954968"/>
                <a:gd name="connsiteY16" fmla="*/ 3032091 h 3131418"/>
                <a:gd name="connsiteX17" fmla="*/ 1538174 w 3954968"/>
                <a:gd name="connsiteY17" fmla="*/ 2017828 h 3131418"/>
                <a:gd name="connsiteX18" fmla="*/ 0 w 3954968"/>
                <a:gd name="connsiteY18" fmla="*/ 2017828 h 3131418"/>
                <a:gd name="connsiteX19" fmla="*/ 308893 w 3954968"/>
                <a:gd name="connsiteY19" fmla="*/ 1560628 h 3131418"/>
                <a:gd name="connsiteX20" fmla="*/ 0 w 3954968"/>
                <a:gd name="connsiteY20" fmla="*/ 1103428 h 3131418"/>
                <a:gd name="connsiteX21" fmla="*/ 1529554 w 3954968"/>
                <a:gd name="connsiteY21" fmla="*/ 1027228 h 3131418"/>
                <a:gd name="connsiteX22" fmla="*/ 2641933 w 3954968"/>
                <a:gd name="connsiteY22" fmla="*/ 102144 h 3131418"/>
                <a:gd name="connsiteX23" fmla="*/ 2531807 w 3954968"/>
                <a:gd name="connsiteY23" fmla="*/ 30979 h 3131418"/>
                <a:gd name="connsiteX24" fmla="*/ 3038841 w 3954968"/>
                <a:gd name="connsiteY24" fmla="*/ 0 h 3131418"/>
                <a:gd name="connsiteX0" fmla="*/ 3653760 w 3954968"/>
                <a:gd name="connsiteY0" fmla="*/ 1161244 h 3131418"/>
                <a:gd name="connsiteX1" fmla="*/ 3954968 w 3954968"/>
                <a:gd name="connsiteY1" fmla="*/ 1570288 h 3131418"/>
                <a:gd name="connsiteX2" fmla="*/ 3653753 w 3954968"/>
                <a:gd name="connsiteY2" fmla="*/ 1979342 h 3131418"/>
                <a:gd name="connsiteX3" fmla="*/ 3653760 w 3954968"/>
                <a:gd name="connsiteY3" fmla="*/ 1161244 h 3131418"/>
                <a:gd name="connsiteX4" fmla="*/ 3038841 w 3954968"/>
                <a:gd name="connsiteY4" fmla="*/ 0 h 3131418"/>
                <a:gd name="connsiteX5" fmla="*/ 3218924 w 3954968"/>
                <a:gd name="connsiteY5" fmla="*/ 475001 h 3131418"/>
                <a:gd name="connsiteX6" fmla="*/ 3105731 w 3954968"/>
                <a:gd name="connsiteY6" fmla="*/ 401855 h 3131418"/>
                <a:gd name="connsiteX7" fmla="*/ 2378245 w 3954968"/>
                <a:gd name="connsiteY7" fmla="*/ 1273550 h 3131418"/>
                <a:gd name="connsiteX8" fmla="*/ 3653753 w 3954968"/>
                <a:gd name="connsiteY8" fmla="*/ 1273550 h 3131418"/>
                <a:gd name="connsiteX9" fmla="*/ 3653753 w 3954968"/>
                <a:gd name="connsiteY9" fmla="*/ 1841458 h 3131418"/>
                <a:gd name="connsiteX10" fmla="*/ 2374426 w 3954968"/>
                <a:gd name="connsiteY10" fmla="*/ 1841458 h 3131418"/>
                <a:gd name="connsiteX11" fmla="*/ 2376982 w 3954968"/>
                <a:gd name="connsiteY11" fmla="*/ 1842749 h 3131418"/>
                <a:gd name="connsiteX12" fmla="*/ 3116627 w 3954968"/>
                <a:gd name="connsiteY12" fmla="*/ 2733356 h 3131418"/>
                <a:gd name="connsiteX13" fmla="*/ 3235478 w 3954968"/>
                <a:gd name="connsiteY13" fmla="*/ 2658099 h 3131418"/>
                <a:gd name="connsiteX14" fmla="*/ 3051019 w 3954968"/>
                <a:gd name="connsiteY14" fmla="*/ 3131418 h 3131418"/>
                <a:gd name="connsiteX15" fmla="*/ 2544292 w 3954968"/>
                <a:gd name="connsiteY15" fmla="*/ 3095761 h 3131418"/>
                <a:gd name="connsiteX16" fmla="*/ 2644843 w 3954968"/>
                <a:gd name="connsiteY16" fmla="*/ 3032091 h 3131418"/>
                <a:gd name="connsiteX17" fmla="*/ 1538174 w 3954968"/>
                <a:gd name="connsiteY17" fmla="*/ 2071168 h 3131418"/>
                <a:gd name="connsiteX18" fmla="*/ 0 w 3954968"/>
                <a:gd name="connsiteY18" fmla="*/ 2017828 h 3131418"/>
                <a:gd name="connsiteX19" fmla="*/ 308893 w 3954968"/>
                <a:gd name="connsiteY19" fmla="*/ 1560628 h 3131418"/>
                <a:gd name="connsiteX20" fmla="*/ 0 w 3954968"/>
                <a:gd name="connsiteY20" fmla="*/ 1103428 h 3131418"/>
                <a:gd name="connsiteX21" fmla="*/ 1529554 w 3954968"/>
                <a:gd name="connsiteY21" fmla="*/ 1027228 h 3131418"/>
                <a:gd name="connsiteX22" fmla="*/ 2641933 w 3954968"/>
                <a:gd name="connsiteY22" fmla="*/ 102144 h 3131418"/>
                <a:gd name="connsiteX23" fmla="*/ 2531807 w 3954968"/>
                <a:gd name="connsiteY23" fmla="*/ 30979 h 3131418"/>
                <a:gd name="connsiteX24" fmla="*/ 3038841 w 3954968"/>
                <a:gd name="connsiteY24" fmla="*/ 0 h 3131418"/>
                <a:gd name="connsiteX0" fmla="*/ 3653760 w 3954968"/>
                <a:gd name="connsiteY0" fmla="*/ 1161244 h 3131418"/>
                <a:gd name="connsiteX1" fmla="*/ 3954968 w 3954968"/>
                <a:gd name="connsiteY1" fmla="*/ 1570288 h 3131418"/>
                <a:gd name="connsiteX2" fmla="*/ 3653753 w 3954968"/>
                <a:gd name="connsiteY2" fmla="*/ 1979342 h 3131418"/>
                <a:gd name="connsiteX3" fmla="*/ 3653760 w 3954968"/>
                <a:gd name="connsiteY3" fmla="*/ 1161244 h 3131418"/>
                <a:gd name="connsiteX4" fmla="*/ 3038841 w 3954968"/>
                <a:gd name="connsiteY4" fmla="*/ 0 h 3131418"/>
                <a:gd name="connsiteX5" fmla="*/ 3218924 w 3954968"/>
                <a:gd name="connsiteY5" fmla="*/ 475001 h 3131418"/>
                <a:gd name="connsiteX6" fmla="*/ 3105731 w 3954968"/>
                <a:gd name="connsiteY6" fmla="*/ 401855 h 3131418"/>
                <a:gd name="connsiteX7" fmla="*/ 2378245 w 3954968"/>
                <a:gd name="connsiteY7" fmla="*/ 1273550 h 3131418"/>
                <a:gd name="connsiteX8" fmla="*/ 3653753 w 3954968"/>
                <a:gd name="connsiteY8" fmla="*/ 1273550 h 3131418"/>
                <a:gd name="connsiteX9" fmla="*/ 3653753 w 3954968"/>
                <a:gd name="connsiteY9" fmla="*/ 1841458 h 3131418"/>
                <a:gd name="connsiteX10" fmla="*/ 2374426 w 3954968"/>
                <a:gd name="connsiteY10" fmla="*/ 1841458 h 3131418"/>
                <a:gd name="connsiteX11" fmla="*/ 2376982 w 3954968"/>
                <a:gd name="connsiteY11" fmla="*/ 1842749 h 3131418"/>
                <a:gd name="connsiteX12" fmla="*/ 3116627 w 3954968"/>
                <a:gd name="connsiteY12" fmla="*/ 2733356 h 3131418"/>
                <a:gd name="connsiteX13" fmla="*/ 3235478 w 3954968"/>
                <a:gd name="connsiteY13" fmla="*/ 2658099 h 3131418"/>
                <a:gd name="connsiteX14" fmla="*/ 3051019 w 3954968"/>
                <a:gd name="connsiteY14" fmla="*/ 3131418 h 3131418"/>
                <a:gd name="connsiteX15" fmla="*/ 2544292 w 3954968"/>
                <a:gd name="connsiteY15" fmla="*/ 3095761 h 3131418"/>
                <a:gd name="connsiteX16" fmla="*/ 2644843 w 3954968"/>
                <a:gd name="connsiteY16" fmla="*/ 3032091 h 3131418"/>
                <a:gd name="connsiteX17" fmla="*/ 1538174 w 3954968"/>
                <a:gd name="connsiteY17" fmla="*/ 2086408 h 3131418"/>
                <a:gd name="connsiteX18" fmla="*/ 0 w 3954968"/>
                <a:gd name="connsiteY18" fmla="*/ 2017828 h 3131418"/>
                <a:gd name="connsiteX19" fmla="*/ 308893 w 3954968"/>
                <a:gd name="connsiteY19" fmla="*/ 1560628 h 3131418"/>
                <a:gd name="connsiteX20" fmla="*/ 0 w 3954968"/>
                <a:gd name="connsiteY20" fmla="*/ 1103428 h 3131418"/>
                <a:gd name="connsiteX21" fmla="*/ 1529554 w 3954968"/>
                <a:gd name="connsiteY21" fmla="*/ 1027228 h 3131418"/>
                <a:gd name="connsiteX22" fmla="*/ 2641933 w 3954968"/>
                <a:gd name="connsiteY22" fmla="*/ 102144 h 3131418"/>
                <a:gd name="connsiteX23" fmla="*/ 2531807 w 3954968"/>
                <a:gd name="connsiteY23" fmla="*/ 30979 h 3131418"/>
                <a:gd name="connsiteX24" fmla="*/ 3038841 w 3954968"/>
                <a:gd name="connsiteY24" fmla="*/ 0 h 3131418"/>
                <a:gd name="connsiteX0" fmla="*/ 3653760 w 3954968"/>
                <a:gd name="connsiteY0" fmla="*/ 1161244 h 3131418"/>
                <a:gd name="connsiteX1" fmla="*/ 3954968 w 3954968"/>
                <a:gd name="connsiteY1" fmla="*/ 1570288 h 3131418"/>
                <a:gd name="connsiteX2" fmla="*/ 3653753 w 3954968"/>
                <a:gd name="connsiteY2" fmla="*/ 1979342 h 3131418"/>
                <a:gd name="connsiteX3" fmla="*/ 3653760 w 3954968"/>
                <a:gd name="connsiteY3" fmla="*/ 1161244 h 3131418"/>
                <a:gd name="connsiteX4" fmla="*/ 3038841 w 3954968"/>
                <a:gd name="connsiteY4" fmla="*/ 0 h 3131418"/>
                <a:gd name="connsiteX5" fmla="*/ 3218924 w 3954968"/>
                <a:gd name="connsiteY5" fmla="*/ 475001 h 3131418"/>
                <a:gd name="connsiteX6" fmla="*/ 3105731 w 3954968"/>
                <a:gd name="connsiteY6" fmla="*/ 401855 h 3131418"/>
                <a:gd name="connsiteX7" fmla="*/ 2378245 w 3954968"/>
                <a:gd name="connsiteY7" fmla="*/ 1273550 h 3131418"/>
                <a:gd name="connsiteX8" fmla="*/ 3653753 w 3954968"/>
                <a:gd name="connsiteY8" fmla="*/ 1273550 h 3131418"/>
                <a:gd name="connsiteX9" fmla="*/ 3653753 w 3954968"/>
                <a:gd name="connsiteY9" fmla="*/ 1841458 h 3131418"/>
                <a:gd name="connsiteX10" fmla="*/ 2374426 w 3954968"/>
                <a:gd name="connsiteY10" fmla="*/ 1841458 h 3131418"/>
                <a:gd name="connsiteX11" fmla="*/ 2376982 w 3954968"/>
                <a:gd name="connsiteY11" fmla="*/ 1842749 h 3131418"/>
                <a:gd name="connsiteX12" fmla="*/ 3116627 w 3954968"/>
                <a:gd name="connsiteY12" fmla="*/ 2733356 h 3131418"/>
                <a:gd name="connsiteX13" fmla="*/ 3235478 w 3954968"/>
                <a:gd name="connsiteY13" fmla="*/ 2658099 h 3131418"/>
                <a:gd name="connsiteX14" fmla="*/ 3051019 w 3954968"/>
                <a:gd name="connsiteY14" fmla="*/ 3131418 h 3131418"/>
                <a:gd name="connsiteX15" fmla="*/ 2544292 w 3954968"/>
                <a:gd name="connsiteY15" fmla="*/ 3095761 h 3131418"/>
                <a:gd name="connsiteX16" fmla="*/ 2644843 w 3954968"/>
                <a:gd name="connsiteY16" fmla="*/ 3032091 h 3131418"/>
                <a:gd name="connsiteX17" fmla="*/ 1538174 w 3954968"/>
                <a:gd name="connsiteY17" fmla="*/ 2086408 h 3131418"/>
                <a:gd name="connsiteX18" fmla="*/ 0 w 3954968"/>
                <a:gd name="connsiteY18" fmla="*/ 2017828 h 3131418"/>
                <a:gd name="connsiteX19" fmla="*/ 308893 w 3954968"/>
                <a:gd name="connsiteY19" fmla="*/ 1560628 h 3131418"/>
                <a:gd name="connsiteX20" fmla="*/ 0 w 3954968"/>
                <a:gd name="connsiteY20" fmla="*/ 1103428 h 3131418"/>
                <a:gd name="connsiteX21" fmla="*/ 1529554 w 3954968"/>
                <a:gd name="connsiteY21" fmla="*/ 1027228 h 3131418"/>
                <a:gd name="connsiteX22" fmla="*/ 2641933 w 3954968"/>
                <a:gd name="connsiteY22" fmla="*/ 102144 h 3131418"/>
                <a:gd name="connsiteX23" fmla="*/ 2531807 w 3954968"/>
                <a:gd name="connsiteY23" fmla="*/ 30979 h 3131418"/>
                <a:gd name="connsiteX24" fmla="*/ 3038841 w 3954968"/>
                <a:gd name="connsiteY24" fmla="*/ 0 h 3131418"/>
                <a:gd name="connsiteX0" fmla="*/ 3653760 w 3954968"/>
                <a:gd name="connsiteY0" fmla="*/ 1161244 h 3131418"/>
                <a:gd name="connsiteX1" fmla="*/ 3954968 w 3954968"/>
                <a:gd name="connsiteY1" fmla="*/ 1570288 h 3131418"/>
                <a:gd name="connsiteX2" fmla="*/ 3653753 w 3954968"/>
                <a:gd name="connsiteY2" fmla="*/ 1979342 h 3131418"/>
                <a:gd name="connsiteX3" fmla="*/ 3653760 w 3954968"/>
                <a:gd name="connsiteY3" fmla="*/ 1161244 h 3131418"/>
                <a:gd name="connsiteX4" fmla="*/ 3038841 w 3954968"/>
                <a:gd name="connsiteY4" fmla="*/ 0 h 3131418"/>
                <a:gd name="connsiteX5" fmla="*/ 3218924 w 3954968"/>
                <a:gd name="connsiteY5" fmla="*/ 475001 h 3131418"/>
                <a:gd name="connsiteX6" fmla="*/ 3105731 w 3954968"/>
                <a:gd name="connsiteY6" fmla="*/ 401855 h 3131418"/>
                <a:gd name="connsiteX7" fmla="*/ 2378245 w 3954968"/>
                <a:gd name="connsiteY7" fmla="*/ 1273550 h 3131418"/>
                <a:gd name="connsiteX8" fmla="*/ 3653753 w 3954968"/>
                <a:gd name="connsiteY8" fmla="*/ 1273550 h 3131418"/>
                <a:gd name="connsiteX9" fmla="*/ 3653753 w 3954968"/>
                <a:gd name="connsiteY9" fmla="*/ 1841458 h 3131418"/>
                <a:gd name="connsiteX10" fmla="*/ 2374426 w 3954968"/>
                <a:gd name="connsiteY10" fmla="*/ 1841458 h 3131418"/>
                <a:gd name="connsiteX11" fmla="*/ 2376982 w 3954968"/>
                <a:gd name="connsiteY11" fmla="*/ 1842749 h 3131418"/>
                <a:gd name="connsiteX12" fmla="*/ 3116627 w 3954968"/>
                <a:gd name="connsiteY12" fmla="*/ 2733356 h 3131418"/>
                <a:gd name="connsiteX13" fmla="*/ 3235478 w 3954968"/>
                <a:gd name="connsiteY13" fmla="*/ 2658099 h 3131418"/>
                <a:gd name="connsiteX14" fmla="*/ 3051019 w 3954968"/>
                <a:gd name="connsiteY14" fmla="*/ 3131418 h 3131418"/>
                <a:gd name="connsiteX15" fmla="*/ 2544292 w 3954968"/>
                <a:gd name="connsiteY15" fmla="*/ 3095761 h 3131418"/>
                <a:gd name="connsiteX16" fmla="*/ 2644843 w 3954968"/>
                <a:gd name="connsiteY16" fmla="*/ 3032091 h 3131418"/>
                <a:gd name="connsiteX17" fmla="*/ 1538174 w 3954968"/>
                <a:gd name="connsiteY17" fmla="*/ 2086408 h 3131418"/>
                <a:gd name="connsiteX18" fmla="*/ 0 w 3954968"/>
                <a:gd name="connsiteY18" fmla="*/ 2017828 h 3131418"/>
                <a:gd name="connsiteX19" fmla="*/ 308893 w 3954968"/>
                <a:gd name="connsiteY19" fmla="*/ 1560628 h 3131418"/>
                <a:gd name="connsiteX20" fmla="*/ 0 w 3954968"/>
                <a:gd name="connsiteY20" fmla="*/ 1103428 h 3131418"/>
                <a:gd name="connsiteX21" fmla="*/ 1529554 w 3954968"/>
                <a:gd name="connsiteY21" fmla="*/ 1027228 h 3131418"/>
                <a:gd name="connsiteX22" fmla="*/ 2641933 w 3954968"/>
                <a:gd name="connsiteY22" fmla="*/ 102144 h 3131418"/>
                <a:gd name="connsiteX23" fmla="*/ 2531807 w 3954968"/>
                <a:gd name="connsiteY23" fmla="*/ 30979 h 3131418"/>
                <a:gd name="connsiteX24" fmla="*/ 3038841 w 3954968"/>
                <a:gd name="connsiteY24" fmla="*/ 0 h 313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54968" h="3131418">
                  <a:moveTo>
                    <a:pt x="3653760" y="1161244"/>
                  </a:moveTo>
                  <a:lnTo>
                    <a:pt x="3954968" y="1570288"/>
                  </a:lnTo>
                  <a:lnTo>
                    <a:pt x="3653753" y="1979342"/>
                  </a:lnTo>
                  <a:cubicBezTo>
                    <a:pt x="3653755" y="1706643"/>
                    <a:pt x="3653758" y="1433943"/>
                    <a:pt x="3653760" y="1161244"/>
                  </a:cubicBezTo>
                  <a:close/>
                  <a:moveTo>
                    <a:pt x="3038841" y="0"/>
                  </a:moveTo>
                  <a:lnTo>
                    <a:pt x="3218924" y="475001"/>
                  </a:lnTo>
                  <a:lnTo>
                    <a:pt x="3105731" y="401855"/>
                  </a:lnTo>
                  <a:cubicBezTo>
                    <a:pt x="2891810" y="734738"/>
                    <a:pt x="2640831" y="1014574"/>
                    <a:pt x="2378245" y="1273550"/>
                  </a:cubicBezTo>
                  <a:lnTo>
                    <a:pt x="3653753" y="1273550"/>
                  </a:lnTo>
                  <a:lnTo>
                    <a:pt x="3653753" y="1841458"/>
                  </a:lnTo>
                  <a:lnTo>
                    <a:pt x="2374426" y="1841458"/>
                  </a:lnTo>
                  <a:lnTo>
                    <a:pt x="2376982" y="1842749"/>
                  </a:lnTo>
                  <a:cubicBezTo>
                    <a:pt x="2648012" y="2110031"/>
                    <a:pt x="2895624" y="2383763"/>
                    <a:pt x="3116627" y="2733356"/>
                  </a:cubicBezTo>
                  <a:lnTo>
                    <a:pt x="3235478" y="2658099"/>
                  </a:lnTo>
                  <a:lnTo>
                    <a:pt x="3051019" y="3131418"/>
                  </a:lnTo>
                  <a:lnTo>
                    <a:pt x="2544292" y="3095761"/>
                  </a:lnTo>
                  <a:lnTo>
                    <a:pt x="2644843" y="3032091"/>
                  </a:lnTo>
                  <a:cubicBezTo>
                    <a:pt x="2410743" y="2661949"/>
                    <a:pt x="2169096" y="2254209"/>
                    <a:pt x="1538174" y="2086408"/>
                  </a:cubicBezTo>
                  <a:cubicBezTo>
                    <a:pt x="1097469" y="1969197"/>
                    <a:pt x="512725" y="2040688"/>
                    <a:pt x="0" y="2017828"/>
                  </a:cubicBezTo>
                  <a:lnTo>
                    <a:pt x="308893" y="1560628"/>
                  </a:lnTo>
                  <a:lnTo>
                    <a:pt x="0" y="1103428"/>
                  </a:lnTo>
                  <a:cubicBezTo>
                    <a:pt x="509851" y="1103428"/>
                    <a:pt x="1231418" y="1137742"/>
                    <a:pt x="1529554" y="1027228"/>
                  </a:cubicBezTo>
                  <a:cubicBezTo>
                    <a:pt x="2208605" y="775516"/>
                    <a:pt x="2407512" y="472776"/>
                    <a:pt x="2641933" y="102144"/>
                  </a:cubicBezTo>
                  <a:lnTo>
                    <a:pt x="2531807" y="30979"/>
                  </a:lnTo>
                  <a:lnTo>
                    <a:pt x="303884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FA2D1"/>
                </a:gs>
                <a:gs pos="100000">
                  <a:srgbClr val="0C245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>
                <a:defRPr/>
              </a:pPr>
              <a:endParaRPr lang="en-US" sz="1400">
                <a:solidFill>
                  <a:prstClr val="white"/>
                </a:solidFill>
                <a:latin typeface="Candara" panose="020E0502030303020204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3A86E426-F1B1-4341-82BB-59ADCA084695}"/>
                </a:ext>
              </a:extLst>
            </p:cNvPr>
            <p:cNvGrpSpPr/>
            <p:nvPr/>
          </p:nvGrpSpPr>
          <p:grpSpPr>
            <a:xfrm>
              <a:off x="309047" y="1853221"/>
              <a:ext cx="2265654" cy="2074042"/>
              <a:chOff x="198171" y="2362102"/>
              <a:chExt cx="2265654" cy="2074042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xmlns="" id="{F678D80F-6FFC-4599-B4DF-CFF22C3BEA3C}"/>
                  </a:ext>
                </a:extLst>
              </p:cNvPr>
              <p:cNvSpPr/>
              <p:nvPr/>
            </p:nvSpPr>
            <p:spPr>
              <a:xfrm>
                <a:off x="300160" y="3021009"/>
                <a:ext cx="2087514" cy="91303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40">
                  <a:defRPr/>
                </a:pPr>
                <a:r>
                  <a:rPr lang="id-ID" sz="2800" b="1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Angka kredit maksimal</a:t>
                </a:r>
                <a:endParaRPr lang="en-US" sz="2800" b="1" dirty="0">
                  <a:solidFill>
                    <a:prstClr val="black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9" name="Freeform 501">
                <a:extLst>
                  <a:ext uri="{FF2B5EF4-FFF2-40B4-BE49-F238E27FC236}">
                    <a16:creationId xmlns:a16="http://schemas.microsoft.com/office/drawing/2014/main" xmlns="" id="{75E5301B-66DB-4BD9-B436-53FBB7A8E9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171" y="2362102"/>
                <a:ext cx="2265654" cy="2074042"/>
              </a:xfrm>
              <a:custGeom>
                <a:avLst/>
                <a:gdLst>
                  <a:gd name="T0" fmla="*/ 450 w 500"/>
                  <a:gd name="T1" fmla="*/ 71 h 305"/>
                  <a:gd name="T2" fmla="*/ 422 w 500"/>
                  <a:gd name="T3" fmla="*/ 60 h 305"/>
                  <a:gd name="T4" fmla="*/ 366 w 500"/>
                  <a:gd name="T5" fmla="*/ 54 h 305"/>
                  <a:gd name="T6" fmla="*/ 299 w 500"/>
                  <a:gd name="T7" fmla="*/ 46 h 305"/>
                  <a:gd name="T8" fmla="*/ 265 w 500"/>
                  <a:gd name="T9" fmla="*/ 53 h 305"/>
                  <a:gd name="T10" fmla="*/ 264 w 500"/>
                  <a:gd name="T11" fmla="*/ 53 h 305"/>
                  <a:gd name="T12" fmla="*/ 265 w 500"/>
                  <a:gd name="T13" fmla="*/ 51 h 305"/>
                  <a:gd name="T14" fmla="*/ 265 w 500"/>
                  <a:gd name="T15" fmla="*/ 51 h 305"/>
                  <a:gd name="T16" fmla="*/ 264 w 500"/>
                  <a:gd name="T17" fmla="*/ 51 h 305"/>
                  <a:gd name="T18" fmla="*/ 265 w 500"/>
                  <a:gd name="T19" fmla="*/ 58 h 305"/>
                  <a:gd name="T20" fmla="*/ 263 w 500"/>
                  <a:gd name="T21" fmla="*/ 51 h 305"/>
                  <a:gd name="T22" fmla="*/ 262 w 500"/>
                  <a:gd name="T23" fmla="*/ 53 h 305"/>
                  <a:gd name="T24" fmla="*/ 262 w 500"/>
                  <a:gd name="T25" fmla="*/ 56 h 305"/>
                  <a:gd name="T26" fmla="*/ 262 w 500"/>
                  <a:gd name="T27" fmla="*/ 58 h 305"/>
                  <a:gd name="T28" fmla="*/ 339 w 500"/>
                  <a:gd name="T29" fmla="*/ 54 h 305"/>
                  <a:gd name="T30" fmla="*/ 264 w 500"/>
                  <a:gd name="T31" fmla="*/ 56 h 305"/>
                  <a:gd name="T32" fmla="*/ 263 w 500"/>
                  <a:gd name="T33" fmla="*/ 56 h 305"/>
                  <a:gd name="T34" fmla="*/ 260 w 500"/>
                  <a:gd name="T35" fmla="*/ 52 h 305"/>
                  <a:gd name="T36" fmla="*/ 263 w 500"/>
                  <a:gd name="T37" fmla="*/ 52 h 305"/>
                  <a:gd name="T38" fmla="*/ 494 w 500"/>
                  <a:gd name="T39" fmla="*/ 169 h 305"/>
                  <a:gd name="T40" fmla="*/ 465 w 500"/>
                  <a:gd name="T41" fmla="*/ 217 h 305"/>
                  <a:gd name="T42" fmla="*/ 167 w 500"/>
                  <a:gd name="T43" fmla="*/ 304 h 305"/>
                  <a:gd name="T44" fmla="*/ 2 w 500"/>
                  <a:gd name="T45" fmla="*/ 232 h 305"/>
                  <a:gd name="T46" fmla="*/ 61 w 500"/>
                  <a:gd name="T47" fmla="*/ 102 h 305"/>
                  <a:gd name="T48" fmla="*/ 180 w 500"/>
                  <a:gd name="T49" fmla="*/ 28 h 305"/>
                  <a:gd name="T50" fmla="*/ 304 w 500"/>
                  <a:gd name="T51" fmla="*/ 1 h 305"/>
                  <a:gd name="T52" fmla="*/ 398 w 500"/>
                  <a:gd name="T53" fmla="*/ 6 h 305"/>
                  <a:gd name="T54" fmla="*/ 416 w 500"/>
                  <a:gd name="T55" fmla="*/ 12 h 305"/>
                  <a:gd name="T56" fmla="*/ 424 w 500"/>
                  <a:gd name="T57" fmla="*/ 14 h 305"/>
                  <a:gd name="T58" fmla="*/ 431 w 500"/>
                  <a:gd name="T59" fmla="*/ 19 h 305"/>
                  <a:gd name="T60" fmla="*/ 431 w 500"/>
                  <a:gd name="T61" fmla="*/ 26 h 305"/>
                  <a:gd name="T62" fmla="*/ 423 w 500"/>
                  <a:gd name="T63" fmla="*/ 32 h 305"/>
                  <a:gd name="T64" fmla="*/ 416 w 500"/>
                  <a:gd name="T65" fmla="*/ 31 h 305"/>
                  <a:gd name="T66" fmla="*/ 411 w 500"/>
                  <a:gd name="T67" fmla="*/ 27 h 305"/>
                  <a:gd name="T68" fmla="*/ 383 w 500"/>
                  <a:gd name="T69" fmla="*/ 20 h 305"/>
                  <a:gd name="T70" fmla="*/ 196 w 500"/>
                  <a:gd name="T71" fmla="*/ 38 h 305"/>
                  <a:gd name="T72" fmla="*/ 59 w 500"/>
                  <a:gd name="T73" fmla="*/ 125 h 305"/>
                  <a:gd name="T74" fmla="*/ 51 w 500"/>
                  <a:gd name="T75" fmla="*/ 267 h 305"/>
                  <a:gd name="T76" fmla="*/ 251 w 500"/>
                  <a:gd name="T77" fmla="*/ 289 h 305"/>
                  <a:gd name="T78" fmla="*/ 456 w 500"/>
                  <a:gd name="T79" fmla="*/ 207 h 305"/>
                  <a:gd name="T80" fmla="*/ 487 w 500"/>
                  <a:gd name="T81" fmla="*/ 146 h 305"/>
                  <a:gd name="T82" fmla="*/ 462 w 500"/>
                  <a:gd name="T83" fmla="*/ 91 h 305"/>
                  <a:gd name="T84" fmla="*/ 402 w 500"/>
                  <a:gd name="T85" fmla="*/ 64 h 305"/>
                  <a:gd name="T86" fmla="*/ 367 w 500"/>
                  <a:gd name="T87" fmla="*/ 55 h 305"/>
                  <a:gd name="T88" fmla="*/ 262 w 500"/>
                  <a:gd name="T89" fmla="*/ 58 h 305"/>
                  <a:gd name="T90" fmla="*/ 330 w 500"/>
                  <a:gd name="T91" fmla="*/ 51 h 305"/>
                  <a:gd name="T92" fmla="*/ 418 w 500"/>
                  <a:gd name="T93" fmla="*/ 66 h 305"/>
                  <a:gd name="T94" fmla="*/ 338 w 500"/>
                  <a:gd name="T95" fmla="*/ 47 h 305"/>
                  <a:gd name="T96" fmla="*/ 375 w 500"/>
                  <a:gd name="T97" fmla="*/ 51 h 305"/>
                  <a:gd name="T98" fmla="*/ 369 w 500"/>
                  <a:gd name="T99" fmla="*/ 49 h 305"/>
                  <a:gd name="T100" fmla="*/ 320 w 500"/>
                  <a:gd name="T101" fmla="*/ 45 h 305"/>
                  <a:gd name="T102" fmla="*/ 321 w 500"/>
                  <a:gd name="T103" fmla="*/ 44 h 305"/>
                  <a:gd name="T104" fmla="*/ 307 w 500"/>
                  <a:gd name="T105" fmla="*/ 44 h 305"/>
                  <a:gd name="T106" fmla="*/ 360 w 500"/>
                  <a:gd name="T107" fmla="*/ 45 h 305"/>
                  <a:gd name="T108" fmla="*/ 424 w 500"/>
                  <a:gd name="T109" fmla="*/ 61 h 305"/>
                  <a:gd name="T110" fmla="*/ 480 w 500"/>
                  <a:gd name="T111" fmla="*/ 91 h 305"/>
                  <a:gd name="T112" fmla="*/ 500 w 500"/>
                  <a:gd name="T113" fmla="*/ 148 h 305"/>
                  <a:gd name="T114" fmla="*/ 366 w 500"/>
                  <a:gd name="T115" fmla="*/ 47 h 305"/>
                  <a:gd name="T116" fmla="*/ 391 w 500"/>
                  <a:gd name="T117" fmla="*/ 6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0" h="305">
                    <a:moveTo>
                      <a:pt x="484" y="124"/>
                    </a:moveTo>
                    <a:cubicBezTo>
                      <a:pt x="485" y="125"/>
                      <a:pt x="485" y="127"/>
                      <a:pt x="485" y="128"/>
                    </a:cubicBezTo>
                    <a:lnTo>
                      <a:pt x="484" y="124"/>
                    </a:lnTo>
                    <a:close/>
                    <a:moveTo>
                      <a:pt x="450" y="71"/>
                    </a:moveTo>
                    <a:cubicBezTo>
                      <a:pt x="449" y="70"/>
                      <a:pt x="448" y="69"/>
                      <a:pt x="445" y="68"/>
                    </a:cubicBezTo>
                    <a:cubicBezTo>
                      <a:pt x="445" y="68"/>
                      <a:pt x="449" y="70"/>
                      <a:pt x="450" y="71"/>
                    </a:cubicBezTo>
                    <a:close/>
                    <a:moveTo>
                      <a:pt x="438" y="65"/>
                    </a:moveTo>
                    <a:cubicBezTo>
                      <a:pt x="440" y="66"/>
                      <a:pt x="443" y="67"/>
                      <a:pt x="443" y="67"/>
                    </a:cubicBezTo>
                    <a:cubicBezTo>
                      <a:pt x="442" y="67"/>
                      <a:pt x="438" y="65"/>
                      <a:pt x="438" y="65"/>
                    </a:cubicBezTo>
                    <a:close/>
                    <a:moveTo>
                      <a:pt x="422" y="60"/>
                    </a:moveTo>
                    <a:cubicBezTo>
                      <a:pt x="420" y="60"/>
                      <a:pt x="417" y="58"/>
                      <a:pt x="417" y="58"/>
                    </a:cubicBezTo>
                    <a:cubicBezTo>
                      <a:pt x="418" y="59"/>
                      <a:pt x="421" y="60"/>
                      <a:pt x="422" y="60"/>
                    </a:cubicBezTo>
                    <a:close/>
                    <a:moveTo>
                      <a:pt x="413" y="55"/>
                    </a:moveTo>
                    <a:cubicBezTo>
                      <a:pt x="410" y="54"/>
                      <a:pt x="405" y="52"/>
                      <a:pt x="404" y="52"/>
                    </a:cubicBezTo>
                    <a:cubicBezTo>
                      <a:pt x="408" y="53"/>
                      <a:pt x="411" y="54"/>
                      <a:pt x="413" y="55"/>
                    </a:cubicBezTo>
                    <a:close/>
                    <a:moveTo>
                      <a:pt x="366" y="54"/>
                    </a:moveTo>
                    <a:cubicBezTo>
                      <a:pt x="370" y="55"/>
                      <a:pt x="379" y="56"/>
                      <a:pt x="384" y="57"/>
                    </a:cubicBezTo>
                    <a:cubicBezTo>
                      <a:pt x="379" y="56"/>
                      <a:pt x="372" y="55"/>
                      <a:pt x="366" y="54"/>
                    </a:cubicBezTo>
                    <a:close/>
                    <a:moveTo>
                      <a:pt x="366" y="49"/>
                    </a:moveTo>
                    <a:cubicBezTo>
                      <a:pt x="361" y="48"/>
                      <a:pt x="361" y="48"/>
                      <a:pt x="361" y="48"/>
                    </a:cubicBezTo>
                    <a:cubicBezTo>
                      <a:pt x="359" y="48"/>
                      <a:pt x="347" y="47"/>
                      <a:pt x="348" y="47"/>
                    </a:cubicBezTo>
                    <a:cubicBezTo>
                      <a:pt x="356" y="47"/>
                      <a:pt x="366" y="49"/>
                      <a:pt x="372" y="50"/>
                    </a:cubicBezTo>
                    <a:cubicBezTo>
                      <a:pt x="370" y="50"/>
                      <a:pt x="368" y="50"/>
                      <a:pt x="366" y="49"/>
                    </a:cubicBezTo>
                    <a:close/>
                    <a:moveTo>
                      <a:pt x="299" y="46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6" y="47"/>
                      <a:pt x="296" y="47"/>
                      <a:pt x="297" y="47"/>
                    </a:cubicBezTo>
                    <a:cubicBezTo>
                      <a:pt x="299" y="46"/>
                      <a:pt x="299" y="46"/>
                      <a:pt x="299" y="46"/>
                    </a:cubicBezTo>
                    <a:close/>
                    <a:moveTo>
                      <a:pt x="264" y="53"/>
                    </a:move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3"/>
                      <a:pt x="265" y="53"/>
                      <a:pt x="265" y="53"/>
                    </a:cubicBezTo>
                    <a:cubicBezTo>
                      <a:pt x="265" y="53"/>
                      <a:pt x="265" y="53"/>
                      <a:pt x="265" y="53"/>
                    </a:cubicBezTo>
                    <a:cubicBezTo>
                      <a:pt x="269" y="52"/>
                      <a:pt x="269" y="52"/>
                      <a:pt x="269" y="52"/>
                    </a:cubicBezTo>
                    <a:lnTo>
                      <a:pt x="264" y="53"/>
                    </a:lnTo>
                    <a:close/>
                    <a:moveTo>
                      <a:pt x="264" y="53"/>
                    </a:move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3" y="53"/>
                      <a:pt x="264" y="53"/>
                      <a:pt x="264" y="53"/>
                    </a:cubicBezTo>
                    <a:close/>
                    <a:moveTo>
                      <a:pt x="264" y="53"/>
                    </a:move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3"/>
                      <a:pt x="264" y="53"/>
                      <a:pt x="264" y="53"/>
                    </a:cubicBezTo>
                    <a:close/>
                    <a:moveTo>
                      <a:pt x="265" y="51"/>
                    </a:moveTo>
                    <a:cubicBezTo>
                      <a:pt x="264" y="51"/>
                      <a:pt x="264" y="51"/>
                      <a:pt x="264" y="51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64" y="51"/>
                      <a:pt x="264" y="51"/>
                      <a:pt x="265" y="51"/>
                    </a:cubicBezTo>
                    <a:cubicBezTo>
                      <a:pt x="265" y="51"/>
                      <a:pt x="265" y="51"/>
                      <a:pt x="265" y="51"/>
                    </a:cubicBezTo>
                    <a:cubicBezTo>
                      <a:pt x="265" y="51"/>
                      <a:pt x="265" y="51"/>
                      <a:pt x="265" y="50"/>
                    </a:cubicBezTo>
                    <a:cubicBezTo>
                      <a:pt x="265" y="51"/>
                      <a:pt x="265" y="51"/>
                      <a:pt x="265" y="51"/>
                    </a:cubicBezTo>
                    <a:close/>
                    <a:moveTo>
                      <a:pt x="265" y="57"/>
                    </a:moveTo>
                    <a:cubicBezTo>
                      <a:pt x="265" y="57"/>
                      <a:pt x="265" y="57"/>
                      <a:pt x="265" y="57"/>
                    </a:cubicBezTo>
                    <a:cubicBezTo>
                      <a:pt x="265" y="57"/>
                      <a:pt x="265" y="57"/>
                      <a:pt x="265" y="57"/>
                    </a:cubicBezTo>
                    <a:close/>
                    <a:moveTo>
                      <a:pt x="264" y="51"/>
                    </a:moveTo>
                    <a:cubicBezTo>
                      <a:pt x="264" y="51"/>
                      <a:pt x="264" y="52"/>
                      <a:pt x="264" y="52"/>
                    </a:cubicBezTo>
                    <a:cubicBezTo>
                      <a:pt x="264" y="52"/>
                      <a:pt x="264" y="52"/>
                      <a:pt x="264" y="51"/>
                    </a:cubicBezTo>
                    <a:close/>
                    <a:moveTo>
                      <a:pt x="264" y="51"/>
                    </a:moveTo>
                    <a:cubicBezTo>
                      <a:pt x="264" y="51"/>
                      <a:pt x="264" y="51"/>
                      <a:pt x="264" y="51"/>
                    </a:cubicBezTo>
                    <a:cubicBezTo>
                      <a:pt x="264" y="51"/>
                      <a:pt x="264" y="51"/>
                      <a:pt x="264" y="51"/>
                    </a:cubicBezTo>
                    <a:close/>
                    <a:moveTo>
                      <a:pt x="265" y="58"/>
                    </a:moveTo>
                    <a:cubicBezTo>
                      <a:pt x="265" y="58"/>
                      <a:pt x="265" y="58"/>
                      <a:pt x="265" y="58"/>
                    </a:cubicBezTo>
                    <a:cubicBezTo>
                      <a:pt x="265" y="58"/>
                      <a:pt x="265" y="58"/>
                      <a:pt x="265" y="58"/>
                    </a:cubicBezTo>
                    <a:close/>
                    <a:moveTo>
                      <a:pt x="265" y="57"/>
                    </a:moveTo>
                    <a:cubicBezTo>
                      <a:pt x="264" y="57"/>
                      <a:pt x="264" y="57"/>
                      <a:pt x="264" y="57"/>
                    </a:cubicBezTo>
                    <a:cubicBezTo>
                      <a:pt x="264" y="57"/>
                      <a:pt x="265" y="57"/>
                      <a:pt x="265" y="57"/>
                    </a:cubicBezTo>
                    <a:close/>
                    <a:moveTo>
                      <a:pt x="263" y="51"/>
                    </a:moveTo>
                    <a:cubicBezTo>
                      <a:pt x="263" y="51"/>
                      <a:pt x="263" y="51"/>
                      <a:pt x="263" y="51"/>
                    </a:cubicBezTo>
                    <a:cubicBezTo>
                      <a:pt x="263" y="51"/>
                      <a:pt x="263" y="51"/>
                      <a:pt x="263" y="51"/>
                    </a:cubicBezTo>
                    <a:close/>
                    <a:moveTo>
                      <a:pt x="263" y="54"/>
                    </a:moveTo>
                    <a:cubicBezTo>
                      <a:pt x="263" y="54"/>
                      <a:pt x="263" y="53"/>
                      <a:pt x="263" y="53"/>
                    </a:cubicBezTo>
                    <a:cubicBezTo>
                      <a:pt x="263" y="53"/>
                      <a:pt x="263" y="53"/>
                      <a:pt x="263" y="54"/>
                    </a:cubicBezTo>
                    <a:close/>
                    <a:moveTo>
                      <a:pt x="262" y="53"/>
                    </a:moveTo>
                    <a:cubicBezTo>
                      <a:pt x="263" y="53"/>
                      <a:pt x="263" y="53"/>
                      <a:pt x="263" y="53"/>
                    </a:cubicBezTo>
                    <a:cubicBezTo>
                      <a:pt x="263" y="53"/>
                      <a:pt x="262" y="53"/>
                      <a:pt x="262" y="53"/>
                    </a:cubicBezTo>
                    <a:close/>
                    <a:moveTo>
                      <a:pt x="262" y="53"/>
                    </a:moveTo>
                    <a:cubicBezTo>
                      <a:pt x="262" y="52"/>
                      <a:pt x="262" y="53"/>
                      <a:pt x="262" y="53"/>
                    </a:cubicBezTo>
                    <a:cubicBezTo>
                      <a:pt x="262" y="53"/>
                      <a:pt x="262" y="52"/>
                      <a:pt x="262" y="52"/>
                    </a:cubicBezTo>
                    <a:cubicBezTo>
                      <a:pt x="262" y="53"/>
                      <a:pt x="262" y="53"/>
                      <a:pt x="262" y="53"/>
                    </a:cubicBezTo>
                    <a:close/>
                    <a:moveTo>
                      <a:pt x="262" y="56"/>
                    </a:moveTo>
                    <a:cubicBezTo>
                      <a:pt x="263" y="56"/>
                      <a:pt x="262" y="56"/>
                      <a:pt x="262" y="56"/>
                    </a:cubicBezTo>
                    <a:close/>
                    <a:moveTo>
                      <a:pt x="261" y="58"/>
                    </a:move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8"/>
                      <a:pt x="261" y="58"/>
                      <a:pt x="261" y="58"/>
                    </a:cubicBezTo>
                    <a:close/>
                    <a:moveTo>
                      <a:pt x="262" y="58"/>
                    </a:move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9"/>
                      <a:pt x="262" y="59"/>
                      <a:pt x="262" y="58"/>
                    </a:cubicBezTo>
                    <a:close/>
                    <a:moveTo>
                      <a:pt x="262" y="61"/>
                    </a:moveTo>
                    <a:cubicBezTo>
                      <a:pt x="262" y="61"/>
                      <a:pt x="262" y="61"/>
                      <a:pt x="262" y="61"/>
                    </a:cubicBezTo>
                    <a:cubicBezTo>
                      <a:pt x="262" y="61"/>
                      <a:pt x="262" y="61"/>
                      <a:pt x="262" y="61"/>
                    </a:cubicBezTo>
                    <a:close/>
                    <a:moveTo>
                      <a:pt x="261" y="61"/>
                    </a:moveTo>
                    <a:cubicBezTo>
                      <a:pt x="260" y="61"/>
                      <a:pt x="260" y="61"/>
                      <a:pt x="261" y="61"/>
                    </a:cubicBezTo>
                    <a:close/>
                    <a:moveTo>
                      <a:pt x="339" y="54"/>
                    </a:moveTo>
                    <a:cubicBezTo>
                      <a:pt x="334" y="54"/>
                      <a:pt x="330" y="54"/>
                      <a:pt x="326" y="54"/>
                    </a:cubicBezTo>
                    <a:cubicBezTo>
                      <a:pt x="329" y="54"/>
                      <a:pt x="333" y="54"/>
                      <a:pt x="336" y="54"/>
                    </a:cubicBezTo>
                    <a:cubicBezTo>
                      <a:pt x="336" y="54"/>
                      <a:pt x="338" y="54"/>
                      <a:pt x="339" y="54"/>
                    </a:cubicBezTo>
                    <a:close/>
                    <a:moveTo>
                      <a:pt x="263" y="56"/>
                    </a:move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5" y="56"/>
                      <a:pt x="265" y="56"/>
                    </a:cubicBezTo>
                    <a:cubicBezTo>
                      <a:pt x="265" y="56"/>
                      <a:pt x="265" y="56"/>
                      <a:pt x="265" y="56"/>
                    </a:cubicBezTo>
                    <a:cubicBezTo>
                      <a:pt x="265" y="56"/>
                      <a:pt x="265" y="56"/>
                      <a:pt x="265" y="56"/>
                    </a:cubicBezTo>
                    <a:cubicBezTo>
                      <a:pt x="265" y="56"/>
                      <a:pt x="265" y="56"/>
                      <a:pt x="265" y="56"/>
                    </a:cubicBezTo>
                    <a:cubicBezTo>
                      <a:pt x="265" y="56"/>
                      <a:pt x="265" y="56"/>
                      <a:pt x="265" y="55"/>
                    </a:cubicBezTo>
                    <a:cubicBezTo>
                      <a:pt x="265" y="56"/>
                      <a:pt x="264" y="56"/>
                      <a:pt x="263" y="56"/>
                    </a:cubicBezTo>
                    <a:close/>
                    <a:moveTo>
                      <a:pt x="264" y="52"/>
                    </a:moveTo>
                    <a:cubicBezTo>
                      <a:pt x="264" y="52"/>
                      <a:pt x="264" y="52"/>
                      <a:pt x="264" y="52"/>
                    </a:cubicBezTo>
                    <a:cubicBezTo>
                      <a:pt x="264" y="52"/>
                      <a:pt x="263" y="52"/>
                      <a:pt x="263" y="52"/>
                    </a:cubicBezTo>
                    <a:cubicBezTo>
                      <a:pt x="263" y="52"/>
                      <a:pt x="264" y="52"/>
                      <a:pt x="264" y="52"/>
                    </a:cubicBezTo>
                    <a:close/>
                    <a:moveTo>
                      <a:pt x="261" y="53"/>
                    </a:moveTo>
                    <a:cubicBezTo>
                      <a:pt x="261" y="52"/>
                      <a:pt x="261" y="52"/>
                      <a:pt x="260" y="52"/>
                    </a:cubicBezTo>
                    <a:cubicBezTo>
                      <a:pt x="260" y="53"/>
                      <a:pt x="259" y="53"/>
                      <a:pt x="259" y="53"/>
                    </a:cubicBezTo>
                    <a:cubicBezTo>
                      <a:pt x="259" y="53"/>
                      <a:pt x="260" y="53"/>
                      <a:pt x="260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61" y="53"/>
                      <a:pt x="261" y="53"/>
                      <a:pt x="262" y="52"/>
                    </a:cubicBezTo>
                    <a:cubicBezTo>
                      <a:pt x="262" y="52"/>
                      <a:pt x="262" y="52"/>
                      <a:pt x="262" y="52"/>
                    </a:cubicBezTo>
                    <a:cubicBezTo>
                      <a:pt x="262" y="52"/>
                      <a:pt x="263" y="52"/>
                      <a:pt x="263" y="52"/>
                    </a:cubicBezTo>
                    <a:cubicBezTo>
                      <a:pt x="262" y="52"/>
                      <a:pt x="262" y="52"/>
                      <a:pt x="261" y="53"/>
                    </a:cubicBezTo>
                    <a:close/>
                    <a:moveTo>
                      <a:pt x="262" y="59"/>
                    </a:moveTo>
                    <a:cubicBezTo>
                      <a:pt x="262" y="59"/>
                      <a:pt x="262" y="59"/>
                      <a:pt x="262" y="59"/>
                    </a:cubicBezTo>
                    <a:cubicBezTo>
                      <a:pt x="262" y="59"/>
                      <a:pt x="262" y="59"/>
                      <a:pt x="262" y="59"/>
                    </a:cubicBezTo>
                    <a:close/>
                    <a:moveTo>
                      <a:pt x="500" y="148"/>
                    </a:moveTo>
                    <a:cubicBezTo>
                      <a:pt x="498" y="158"/>
                      <a:pt x="496" y="166"/>
                      <a:pt x="494" y="169"/>
                    </a:cubicBezTo>
                    <a:cubicBezTo>
                      <a:pt x="493" y="172"/>
                      <a:pt x="495" y="168"/>
                      <a:pt x="494" y="170"/>
                    </a:cubicBezTo>
                    <a:cubicBezTo>
                      <a:pt x="493" y="174"/>
                      <a:pt x="490" y="181"/>
                      <a:pt x="488" y="184"/>
                    </a:cubicBezTo>
                    <a:cubicBezTo>
                      <a:pt x="486" y="189"/>
                      <a:pt x="483" y="194"/>
                      <a:pt x="480" y="199"/>
                    </a:cubicBezTo>
                    <a:cubicBezTo>
                      <a:pt x="478" y="202"/>
                      <a:pt x="477" y="204"/>
                      <a:pt x="475" y="206"/>
                    </a:cubicBezTo>
                    <a:cubicBezTo>
                      <a:pt x="470" y="212"/>
                      <a:pt x="470" y="212"/>
                      <a:pt x="470" y="212"/>
                    </a:cubicBezTo>
                    <a:cubicBezTo>
                      <a:pt x="469" y="214"/>
                      <a:pt x="466" y="216"/>
                      <a:pt x="465" y="217"/>
                    </a:cubicBezTo>
                    <a:cubicBezTo>
                      <a:pt x="462" y="221"/>
                      <a:pt x="456" y="228"/>
                      <a:pt x="452" y="232"/>
                    </a:cubicBezTo>
                    <a:cubicBezTo>
                      <a:pt x="438" y="245"/>
                      <a:pt x="422" y="256"/>
                      <a:pt x="405" y="264"/>
                    </a:cubicBezTo>
                    <a:cubicBezTo>
                      <a:pt x="387" y="272"/>
                      <a:pt x="369" y="278"/>
                      <a:pt x="351" y="284"/>
                    </a:cubicBezTo>
                    <a:cubicBezTo>
                      <a:pt x="314" y="295"/>
                      <a:pt x="277" y="301"/>
                      <a:pt x="239" y="304"/>
                    </a:cubicBezTo>
                    <a:cubicBezTo>
                      <a:pt x="221" y="305"/>
                      <a:pt x="200" y="305"/>
                      <a:pt x="183" y="305"/>
                    </a:cubicBezTo>
                    <a:cubicBezTo>
                      <a:pt x="177" y="304"/>
                      <a:pt x="172" y="304"/>
                      <a:pt x="167" y="304"/>
                    </a:cubicBezTo>
                    <a:cubicBezTo>
                      <a:pt x="155" y="303"/>
                      <a:pt x="142" y="302"/>
                      <a:pt x="129" y="301"/>
                    </a:cubicBezTo>
                    <a:cubicBezTo>
                      <a:pt x="116" y="299"/>
                      <a:pt x="103" y="298"/>
                      <a:pt x="93" y="296"/>
                    </a:cubicBezTo>
                    <a:cubicBezTo>
                      <a:pt x="77" y="292"/>
                      <a:pt x="61" y="288"/>
                      <a:pt x="45" y="280"/>
                    </a:cubicBezTo>
                    <a:cubicBezTo>
                      <a:pt x="38" y="277"/>
                      <a:pt x="32" y="273"/>
                      <a:pt x="27" y="269"/>
                    </a:cubicBezTo>
                    <a:cubicBezTo>
                      <a:pt x="24" y="268"/>
                      <a:pt x="22" y="266"/>
                      <a:pt x="20" y="264"/>
                    </a:cubicBezTo>
                    <a:cubicBezTo>
                      <a:pt x="11" y="256"/>
                      <a:pt x="4" y="244"/>
                      <a:pt x="2" y="232"/>
                    </a:cubicBezTo>
                    <a:cubicBezTo>
                      <a:pt x="1" y="225"/>
                      <a:pt x="0" y="219"/>
                      <a:pt x="0" y="213"/>
                    </a:cubicBezTo>
                    <a:cubicBezTo>
                      <a:pt x="0" y="203"/>
                      <a:pt x="2" y="191"/>
                      <a:pt x="6" y="180"/>
                    </a:cubicBezTo>
                    <a:cubicBezTo>
                      <a:pt x="10" y="169"/>
                      <a:pt x="16" y="158"/>
                      <a:pt x="22" y="148"/>
                    </a:cubicBezTo>
                    <a:cubicBezTo>
                      <a:pt x="25" y="143"/>
                      <a:pt x="29" y="139"/>
                      <a:pt x="32" y="134"/>
                    </a:cubicBezTo>
                    <a:cubicBezTo>
                      <a:pt x="34" y="132"/>
                      <a:pt x="36" y="130"/>
                      <a:pt x="38" y="127"/>
                    </a:cubicBezTo>
                    <a:cubicBezTo>
                      <a:pt x="44" y="119"/>
                      <a:pt x="54" y="109"/>
                      <a:pt x="61" y="102"/>
                    </a:cubicBezTo>
                    <a:cubicBezTo>
                      <a:pt x="65" y="98"/>
                      <a:pt x="69" y="95"/>
                      <a:pt x="74" y="91"/>
                    </a:cubicBezTo>
                    <a:cubicBezTo>
                      <a:pt x="83" y="83"/>
                      <a:pt x="92" y="76"/>
                      <a:pt x="100" y="70"/>
                    </a:cubicBezTo>
                    <a:cubicBezTo>
                      <a:pt x="111" y="62"/>
                      <a:pt x="128" y="52"/>
                      <a:pt x="143" y="45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155" y="39"/>
                      <a:pt x="166" y="33"/>
                      <a:pt x="177" y="29"/>
                    </a:cubicBezTo>
                    <a:cubicBezTo>
                      <a:pt x="179" y="29"/>
                      <a:pt x="179" y="29"/>
                      <a:pt x="180" y="28"/>
                    </a:cubicBezTo>
                    <a:cubicBezTo>
                      <a:pt x="194" y="23"/>
                      <a:pt x="194" y="23"/>
                      <a:pt x="194" y="23"/>
                    </a:cubicBezTo>
                    <a:cubicBezTo>
                      <a:pt x="215" y="16"/>
                      <a:pt x="231" y="12"/>
                      <a:pt x="249" y="9"/>
                    </a:cubicBezTo>
                    <a:cubicBezTo>
                      <a:pt x="259" y="6"/>
                      <a:pt x="271" y="5"/>
                      <a:pt x="281" y="3"/>
                    </a:cubicBezTo>
                    <a:cubicBezTo>
                      <a:pt x="284" y="3"/>
                      <a:pt x="287" y="2"/>
                      <a:pt x="290" y="2"/>
                    </a:cubicBezTo>
                    <a:cubicBezTo>
                      <a:pt x="293" y="2"/>
                      <a:pt x="295" y="2"/>
                      <a:pt x="297" y="1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307" y="1"/>
                      <a:pt x="311" y="0"/>
                      <a:pt x="314" y="0"/>
                    </a:cubicBezTo>
                    <a:cubicBezTo>
                      <a:pt x="318" y="0"/>
                      <a:pt x="321" y="0"/>
                      <a:pt x="324" y="0"/>
                    </a:cubicBezTo>
                    <a:cubicBezTo>
                      <a:pt x="327" y="0"/>
                      <a:pt x="331" y="0"/>
                      <a:pt x="334" y="0"/>
                    </a:cubicBezTo>
                    <a:cubicBezTo>
                      <a:pt x="343" y="0"/>
                      <a:pt x="351" y="0"/>
                      <a:pt x="361" y="1"/>
                    </a:cubicBezTo>
                    <a:cubicBezTo>
                      <a:pt x="368" y="2"/>
                      <a:pt x="376" y="2"/>
                      <a:pt x="384" y="4"/>
                    </a:cubicBezTo>
                    <a:cubicBezTo>
                      <a:pt x="389" y="4"/>
                      <a:pt x="394" y="5"/>
                      <a:pt x="398" y="6"/>
                    </a:cubicBezTo>
                    <a:cubicBezTo>
                      <a:pt x="400" y="7"/>
                      <a:pt x="403" y="8"/>
                      <a:pt x="405" y="8"/>
                    </a:cubicBezTo>
                    <a:cubicBezTo>
                      <a:pt x="408" y="9"/>
                      <a:pt x="410" y="10"/>
                      <a:pt x="413" y="11"/>
                    </a:cubicBezTo>
                    <a:cubicBezTo>
                      <a:pt x="415" y="11"/>
                      <a:pt x="415" y="11"/>
                      <a:pt x="415" y="11"/>
                    </a:cubicBezTo>
                    <a:cubicBezTo>
                      <a:pt x="415" y="11"/>
                      <a:pt x="415" y="11"/>
                      <a:pt x="415" y="11"/>
                    </a:cubicBezTo>
                    <a:cubicBezTo>
                      <a:pt x="415" y="11"/>
                      <a:pt x="415" y="11"/>
                      <a:pt x="415" y="11"/>
                    </a:cubicBezTo>
                    <a:cubicBezTo>
                      <a:pt x="416" y="11"/>
                      <a:pt x="416" y="11"/>
                      <a:pt x="416" y="12"/>
                    </a:cubicBezTo>
                    <a:cubicBezTo>
                      <a:pt x="417" y="12"/>
                      <a:pt x="419" y="13"/>
                      <a:pt x="420" y="12"/>
                    </a:cubicBezTo>
                    <a:cubicBezTo>
                      <a:pt x="420" y="12"/>
                      <a:pt x="420" y="12"/>
                      <a:pt x="420" y="12"/>
                    </a:cubicBezTo>
                    <a:cubicBezTo>
                      <a:pt x="421" y="12"/>
                      <a:pt x="421" y="12"/>
                      <a:pt x="421" y="12"/>
                    </a:cubicBezTo>
                    <a:cubicBezTo>
                      <a:pt x="421" y="13"/>
                      <a:pt x="422" y="13"/>
                      <a:pt x="423" y="13"/>
                    </a:cubicBezTo>
                    <a:cubicBezTo>
                      <a:pt x="423" y="13"/>
                      <a:pt x="423" y="13"/>
                      <a:pt x="423" y="13"/>
                    </a:cubicBezTo>
                    <a:cubicBezTo>
                      <a:pt x="424" y="13"/>
                      <a:pt x="424" y="14"/>
                      <a:pt x="424" y="14"/>
                    </a:cubicBezTo>
                    <a:cubicBezTo>
                      <a:pt x="425" y="14"/>
                      <a:pt x="425" y="14"/>
                      <a:pt x="425" y="14"/>
                    </a:cubicBezTo>
                    <a:cubicBezTo>
                      <a:pt x="426" y="14"/>
                      <a:pt x="426" y="14"/>
                      <a:pt x="426" y="15"/>
                    </a:cubicBezTo>
                    <a:cubicBezTo>
                      <a:pt x="426" y="15"/>
                      <a:pt x="426" y="15"/>
                      <a:pt x="426" y="15"/>
                    </a:cubicBezTo>
                    <a:cubicBezTo>
                      <a:pt x="426" y="15"/>
                      <a:pt x="427" y="16"/>
                      <a:pt x="428" y="16"/>
                    </a:cubicBezTo>
                    <a:cubicBezTo>
                      <a:pt x="428" y="17"/>
                      <a:pt x="429" y="17"/>
                      <a:pt x="429" y="17"/>
                    </a:cubicBezTo>
                    <a:cubicBezTo>
                      <a:pt x="430" y="17"/>
                      <a:pt x="430" y="19"/>
                      <a:pt x="431" y="19"/>
                    </a:cubicBezTo>
                    <a:cubicBezTo>
                      <a:pt x="430" y="20"/>
                      <a:pt x="431" y="20"/>
                      <a:pt x="431" y="20"/>
                    </a:cubicBezTo>
                    <a:cubicBezTo>
                      <a:pt x="431" y="20"/>
                      <a:pt x="431" y="21"/>
                      <a:pt x="431" y="21"/>
                    </a:cubicBezTo>
                    <a:cubicBezTo>
                      <a:pt x="431" y="21"/>
                      <a:pt x="431" y="22"/>
                      <a:pt x="431" y="22"/>
                    </a:cubicBezTo>
                    <a:cubicBezTo>
                      <a:pt x="431" y="22"/>
                      <a:pt x="431" y="23"/>
                      <a:pt x="431" y="23"/>
                    </a:cubicBezTo>
                    <a:cubicBezTo>
                      <a:pt x="431" y="23"/>
                      <a:pt x="432" y="24"/>
                      <a:pt x="432" y="24"/>
                    </a:cubicBezTo>
                    <a:cubicBezTo>
                      <a:pt x="432" y="25"/>
                      <a:pt x="431" y="25"/>
                      <a:pt x="431" y="26"/>
                    </a:cubicBezTo>
                    <a:cubicBezTo>
                      <a:pt x="431" y="27"/>
                      <a:pt x="430" y="28"/>
                      <a:pt x="430" y="29"/>
                    </a:cubicBezTo>
                    <a:cubicBezTo>
                      <a:pt x="430" y="29"/>
                      <a:pt x="430" y="29"/>
                      <a:pt x="430" y="29"/>
                    </a:cubicBezTo>
                    <a:cubicBezTo>
                      <a:pt x="429" y="29"/>
                      <a:pt x="429" y="30"/>
                      <a:pt x="428" y="30"/>
                    </a:cubicBezTo>
                    <a:cubicBezTo>
                      <a:pt x="428" y="30"/>
                      <a:pt x="428" y="30"/>
                      <a:pt x="428" y="31"/>
                    </a:cubicBezTo>
                    <a:cubicBezTo>
                      <a:pt x="427" y="31"/>
                      <a:pt x="427" y="31"/>
                      <a:pt x="427" y="31"/>
                    </a:cubicBezTo>
                    <a:cubicBezTo>
                      <a:pt x="426" y="31"/>
                      <a:pt x="424" y="32"/>
                      <a:pt x="423" y="32"/>
                    </a:cubicBezTo>
                    <a:cubicBezTo>
                      <a:pt x="423" y="32"/>
                      <a:pt x="423" y="32"/>
                      <a:pt x="423" y="32"/>
                    </a:cubicBezTo>
                    <a:cubicBezTo>
                      <a:pt x="422" y="32"/>
                      <a:pt x="422" y="32"/>
                      <a:pt x="421" y="32"/>
                    </a:cubicBezTo>
                    <a:cubicBezTo>
                      <a:pt x="421" y="33"/>
                      <a:pt x="420" y="32"/>
                      <a:pt x="420" y="32"/>
                    </a:cubicBezTo>
                    <a:cubicBezTo>
                      <a:pt x="420" y="32"/>
                      <a:pt x="419" y="32"/>
                      <a:pt x="419" y="32"/>
                    </a:cubicBezTo>
                    <a:cubicBezTo>
                      <a:pt x="419" y="32"/>
                      <a:pt x="418" y="32"/>
                      <a:pt x="418" y="32"/>
                    </a:cubicBezTo>
                    <a:cubicBezTo>
                      <a:pt x="417" y="32"/>
                      <a:pt x="417" y="31"/>
                      <a:pt x="416" y="31"/>
                    </a:cubicBezTo>
                    <a:cubicBezTo>
                      <a:pt x="416" y="31"/>
                      <a:pt x="416" y="31"/>
                      <a:pt x="416" y="31"/>
                    </a:cubicBezTo>
                    <a:cubicBezTo>
                      <a:pt x="415" y="31"/>
                      <a:pt x="415" y="30"/>
                      <a:pt x="415" y="30"/>
                    </a:cubicBezTo>
                    <a:cubicBezTo>
                      <a:pt x="415" y="30"/>
                      <a:pt x="415" y="30"/>
                      <a:pt x="414" y="30"/>
                    </a:cubicBezTo>
                    <a:cubicBezTo>
                      <a:pt x="414" y="29"/>
                      <a:pt x="415" y="29"/>
                      <a:pt x="414" y="29"/>
                    </a:cubicBezTo>
                    <a:cubicBezTo>
                      <a:pt x="414" y="28"/>
                      <a:pt x="413" y="30"/>
                      <a:pt x="413" y="29"/>
                    </a:cubicBezTo>
                    <a:cubicBezTo>
                      <a:pt x="413" y="28"/>
                      <a:pt x="412" y="28"/>
                      <a:pt x="411" y="27"/>
                    </a:cubicBezTo>
                    <a:cubicBezTo>
                      <a:pt x="410" y="27"/>
                      <a:pt x="410" y="27"/>
                      <a:pt x="410" y="27"/>
                    </a:cubicBezTo>
                    <a:cubicBezTo>
                      <a:pt x="410" y="27"/>
                      <a:pt x="410" y="27"/>
                      <a:pt x="410" y="27"/>
                    </a:cubicBezTo>
                    <a:cubicBezTo>
                      <a:pt x="410" y="27"/>
                      <a:pt x="410" y="27"/>
                      <a:pt x="410" y="27"/>
                    </a:cubicBezTo>
                    <a:cubicBezTo>
                      <a:pt x="408" y="26"/>
                      <a:pt x="408" y="26"/>
                      <a:pt x="408" y="26"/>
                    </a:cubicBezTo>
                    <a:cubicBezTo>
                      <a:pt x="407" y="26"/>
                      <a:pt x="407" y="26"/>
                      <a:pt x="407" y="26"/>
                    </a:cubicBezTo>
                    <a:cubicBezTo>
                      <a:pt x="399" y="23"/>
                      <a:pt x="390" y="21"/>
                      <a:pt x="383" y="20"/>
                    </a:cubicBezTo>
                    <a:cubicBezTo>
                      <a:pt x="376" y="19"/>
                      <a:pt x="370" y="18"/>
                      <a:pt x="363" y="17"/>
                    </a:cubicBezTo>
                    <a:cubicBezTo>
                      <a:pt x="342" y="15"/>
                      <a:pt x="321" y="16"/>
                      <a:pt x="300" y="17"/>
                    </a:cubicBezTo>
                    <a:cubicBezTo>
                      <a:pt x="288" y="18"/>
                      <a:pt x="273" y="20"/>
                      <a:pt x="262" y="22"/>
                    </a:cubicBezTo>
                    <a:cubicBezTo>
                      <a:pt x="249" y="24"/>
                      <a:pt x="236" y="27"/>
                      <a:pt x="224" y="30"/>
                    </a:cubicBezTo>
                    <a:cubicBezTo>
                      <a:pt x="217" y="32"/>
                      <a:pt x="210" y="34"/>
                      <a:pt x="203" y="36"/>
                    </a:cubicBezTo>
                    <a:cubicBezTo>
                      <a:pt x="196" y="38"/>
                      <a:pt x="196" y="38"/>
                      <a:pt x="196" y="38"/>
                    </a:cubicBezTo>
                    <a:cubicBezTo>
                      <a:pt x="190" y="41"/>
                      <a:pt x="183" y="43"/>
                      <a:pt x="176" y="46"/>
                    </a:cubicBezTo>
                    <a:cubicBezTo>
                      <a:pt x="170" y="49"/>
                      <a:pt x="164" y="51"/>
                      <a:pt x="157" y="54"/>
                    </a:cubicBezTo>
                    <a:cubicBezTo>
                      <a:pt x="148" y="58"/>
                      <a:pt x="138" y="64"/>
                      <a:pt x="127" y="70"/>
                    </a:cubicBezTo>
                    <a:cubicBezTo>
                      <a:pt x="117" y="77"/>
                      <a:pt x="106" y="84"/>
                      <a:pt x="96" y="9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80" y="104"/>
                      <a:pt x="69" y="115"/>
                      <a:pt x="59" y="125"/>
                    </a:cubicBezTo>
                    <a:cubicBezTo>
                      <a:pt x="47" y="138"/>
                      <a:pt x="34" y="155"/>
                      <a:pt x="26" y="171"/>
                    </a:cubicBezTo>
                    <a:cubicBezTo>
                      <a:pt x="19" y="186"/>
                      <a:pt x="14" y="201"/>
                      <a:pt x="14" y="217"/>
                    </a:cubicBezTo>
                    <a:cubicBezTo>
                      <a:pt x="15" y="222"/>
                      <a:pt x="15" y="229"/>
                      <a:pt x="17" y="234"/>
                    </a:cubicBezTo>
                    <a:cubicBezTo>
                      <a:pt x="19" y="239"/>
                      <a:pt x="22" y="244"/>
                      <a:pt x="26" y="249"/>
                    </a:cubicBezTo>
                    <a:cubicBezTo>
                      <a:pt x="28" y="252"/>
                      <a:pt x="31" y="255"/>
                      <a:pt x="35" y="258"/>
                    </a:cubicBezTo>
                    <a:cubicBezTo>
                      <a:pt x="40" y="261"/>
                      <a:pt x="45" y="264"/>
                      <a:pt x="51" y="267"/>
                    </a:cubicBezTo>
                    <a:cubicBezTo>
                      <a:pt x="61" y="272"/>
                      <a:pt x="72" y="276"/>
                      <a:pt x="84" y="279"/>
                    </a:cubicBezTo>
                    <a:cubicBezTo>
                      <a:pt x="95" y="282"/>
                      <a:pt x="106" y="284"/>
                      <a:pt x="117" y="285"/>
                    </a:cubicBezTo>
                    <a:cubicBezTo>
                      <a:pt x="121" y="286"/>
                      <a:pt x="125" y="286"/>
                      <a:pt x="129" y="287"/>
                    </a:cubicBezTo>
                    <a:cubicBezTo>
                      <a:pt x="131" y="287"/>
                      <a:pt x="134" y="287"/>
                      <a:pt x="137" y="287"/>
                    </a:cubicBezTo>
                    <a:cubicBezTo>
                      <a:pt x="150" y="289"/>
                      <a:pt x="168" y="290"/>
                      <a:pt x="184" y="291"/>
                    </a:cubicBezTo>
                    <a:cubicBezTo>
                      <a:pt x="206" y="291"/>
                      <a:pt x="227" y="291"/>
                      <a:pt x="251" y="289"/>
                    </a:cubicBezTo>
                    <a:cubicBezTo>
                      <a:pt x="268" y="287"/>
                      <a:pt x="287" y="285"/>
                      <a:pt x="306" y="281"/>
                    </a:cubicBezTo>
                    <a:cubicBezTo>
                      <a:pt x="331" y="276"/>
                      <a:pt x="357" y="268"/>
                      <a:pt x="381" y="259"/>
                    </a:cubicBezTo>
                    <a:cubicBezTo>
                      <a:pt x="395" y="254"/>
                      <a:pt x="407" y="248"/>
                      <a:pt x="419" y="241"/>
                    </a:cubicBezTo>
                    <a:cubicBezTo>
                      <a:pt x="430" y="233"/>
                      <a:pt x="440" y="224"/>
                      <a:pt x="449" y="215"/>
                    </a:cubicBezTo>
                    <a:cubicBezTo>
                      <a:pt x="450" y="214"/>
                      <a:pt x="451" y="213"/>
                      <a:pt x="453" y="211"/>
                    </a:cubicBezTo>
                    <a:cubicBezTo>
                      <a:pt x="455" y="209"/>
                      <a:pt x="454" y="210"/>
                      <a:pt x="456" y="207"/>
                    </a:cubicBezTo>
                    <a:cubicBezTo>
                      <a:pt x="458" y="205"/>
                      <a:pt x="457" y="207"/>
                      <a:pt x="458" y="205"/>
                    </a:cubicBezTo>
                    <a:cubicBezTo>
                      <a:pt x="464" y="198"/>
                      <a:pt x="464" y="198"/>
                      <a:pt x="464" y="198"/>
                    </a:cubicBezTo>
                    <a:cubicBezTo>
                      <a:pt x="465" y="197"/>
                      <a:pt x="466" y="196"/>
                      <a:pt x="467" y="195"/>
                    </a:cubicBezTo>
                    <a:cubicBezTo>
                      <a:pt x="467" y="194"/>
                      <a:pt x="468" y="193"/>
                      <a:pt x="469" y="192"/>
                    </a:cubicBezTo>
                    <a:cubicBezTo>
                      <a:pt x="472" y="187"/>
                      <a:pt x="475" y="182"/>
                      <a:pt x="477" y="177"/>
                    </a:cubicBezTo>
                    <a:cubicBezTo>
                      <a:pt x="482" y="167"/>
                      <a:pt x="486" y="156"/>
                      <a:pt x="487" y="146"/>
                    </a:cubicBezTo>
                    <a:cubicBezTo>
                      <a:pt x="487" y="143"/>
                      <a:pt x="487" y="146"/>
                      <a:pt x="488" y="144"/>
                    </a:cubicBezTo>
                    <a:cubicBezTo>
                      <a:pt x="488" y="142"/>
                      <a:pt x="488" y="141"/>
                      <a:pt x="487" y="139"/>
                    </a:cubicBezTo>
                    <a:cubicBezTo>
                      <a:pt x="487" y="137"/>
                      <a:pt x="487" y="136"/>
                      <a:pt x="487" y="134"/>
                    </a:cubicBezTo>
                    <a:cubicBezTo>
                      <a:pt x="487" y="130"/>
                      <a:pt x="486" y="126"/>
                      <a:pt x="485" y="123"/>
                    </a:cubicBezTo>
                    <a:cubicBezTo>
                      <a:pt x="483" y="115"/>
                      <a:pt x="480" y="108"/>
                      <a:pt x="475" y="103"/>
                    </a:cubicBezTo>
                    <a:cubicBezTo>
                      <a:pt x="472" y="98"/>
                      <a:pt x="467" y="94"/>
                      <a:pt x="462" y="91"/>
                    </a:cubicBezTo>
                    <a:cubicBezTo>
                      <a:pt x="460" y="90"/>
                      <a:pt x="461" y="90"/>
                      <a:pt x="460" y="90"/>
                    </a:cubicBezTo>
                    <a:cubicBezTo>
                      <a:pt x="458" y="89"/>
                      <a:pt x="459" y="89"/>
                      <a:pt x="458" y="88"/>
                    </a:cubicBezTo>
                    <a:cubicBezTo>
                      <a:pt x="456" y="87"/>
                      <a:pt x="456" y="87"/>
                      <a:pt x="456" y="87"/>
                    </a:cubicBezTo>
                    <a:cubicBezTo>
                      <a:pt x="453" y="86"/>
                      <a:pt x="453" y="86"/>
                      <a:pt x="453" y="86"/>
                    </a:cubicBezTo>
                    <a:cubicBezTo>
                      <a:pt x="439" y="78"/>
                      <a:pt x="424" y="72"/>
                      <a:pt x="409" y="67"/>
                    </a:cubicBezTo>
                    <a:cubicBezTo>
                      <a:pt x="406" y="66"/>
                      <a:pt x="406" y="66"/>
                      <a:pt x="402" y="64"/>
                    </a:cubicBezTo>
                    <a:cubicBezTo>
                      <a:pt x="398" y="63"/>
                      <a:pt x="399" y="63"/>
                      <a:pt x="396" y="63"/>
                    </a:cubicBezTo>
                    <a:cubicBezTo>
                      <a:pt x="395" y="63"/>
                      <a:pt x="392" y="61"/>
                      <a:pt x="391" y="61"/>
                    </a:cubicBezTo>
                    <a:cubicBezTo>
                      <a:pt x="390" y="61"/>
                      <a:pt x="391" y="61"/>
                      <a:pt x="391" y="61"/>
                    </a:cubicBezTo>
                    <a:cubicBezTo>
                      <a:pt x="388" y="60"/>
                      <a:pt x="378" y="58"/>
                      <a:pt x="373" y="57"/>
                    </a:cubicBezTo>
                    <a:cubicBezTo>
                      <a:pt x="366" y="56"/>
                      <a:pt x="358" y="54"/>
                      <a:pt x="350" y="53"/>
                    </a:cubicBezTo>
                    <a:cubicBezTo>
                      <a:pt x="358" y="54"/>
                      <a:pt x="365" y="55"/>
                      <a:pt x="367" y="55"/>
                    </a:cubicBezTo>
                    <a:cubicBezTo>
                      <a:pt x="359" y="53"/>
                      <a:pt x="344" y="52"/>
                      <a:pt x="336" y="51"/>
                    </a:cubicBezTo>
                    <a:cubicBezTo>
                      <a:pt x="318" y="50"/>
                      <a:pt x="294" y="52"/>
                      <a:pt x="273" y="56"/>
                    </a:cubicBezTo>
                    <a:cubicBezTo>
                      <a:pt x="272" y="56"/>
                      <a:pt x="271" y="56"/>
                      <a:pt x="271" y="56"/>
                    </a:cubicBezTo>
                    <a:cubicBezTo>
                      <a:pt x="265" y="57"/>
                      <a:pt x="265" y="57"/>
                      <a:pt x="265" y="57"/>
                    </a:cubicBezTo>
                    <a:cubicBezTo>
                      <a:pt x="264" y="58"/>
                      <a:pt x="264" y="58"/>
                      <a:pt x="264" y="58"/>
                    </a:cubicBezTo>
                    <a:cubicBezTo>
                      <a:pt x="264" y="58"/>
                      <a:pt x="263" y="58"/>
                      <a:pt x="262" y="58"/>
                    </a:cubicBezTo>
                    <a:cubicBezTo>
                      <a:pt x="264" y="58"/>
                      <a:pt x="264" y="58"/>
                      <a:pt x="264" y="58"/>
                    </a:cubicBezTo>
                    <a:cubicBezTo>
                      <a:pt x="265" y="57"/>
                      <a:pt x="265" y="57"/>
                      <a:pt x="265" y="57"/>
                    </a:cubicBezTo>
                    <a:cubicBezTo>
                      <a:pt x="266" y="57"/>
                      <a:pt x="266" y="57"/>
                      <a:pt x="266" y="57"/>
                    </a:cubicBezTo>
                    <a:cubicBezTo>
                      <a:pt x="266" y="57"/>
                      <a:pt x="266" y="57"/>
                      <a:pt x="266" y="57"/>
                    </a:cubicBezTo>
                    <a:cubicBezTo>
                      <a:pt x="267" y="57"/>
                      <a:pt x="267" y="57"/>
                      <a:pt x="267" y="57"/>
                    </a:cubicBezTo>
                    <a:cubicBezTo>
                      <a:pt x="288" y="53"/>
                      <a:pt x="309" y="50"/>
                      <a:pt x="330" y="51"/>
                    </a:cubicBezTo>
                    <a:cubicBezTo>
                      <a:pt x="335" y="51"/>
                      <a:pt x="343" y="51"/>
                      <a:pt x="352" y="52"/>
                    </a:cubicBezTo>
                    <a:cubicBezTo>
                      <a:pt x="362" y="53"/>
                      <a:pt x="371" y="55"/>
                      <a:pt x="378" y="57"/>
                    </a:cubicBezTo>
                    <a:cubicBezTo>
                      <a:pt x="387" y="58"/>
                      <a:pt x="391" y="59"/>
                      <a:pt x="387" y="58"/>
                    </a:cubicBezTo>
                    <a:cubicBezTo>
                      <a:pt x="376" y="55"/>
                      <a:pt x="367" y="53"/>
                      <a:pt x="356" y="52"/>
                    </a:cubicBezTo>
                    <a:cubicBezTo>
                      <a:pt x="354" y="51"/>
                      <a:pt x="352" y="51"/>
                      <a:pt x="355" y="51"/>
                    </a:cubicBezTo>
                    <a:cubicBezTo>
                      <a:pt x="377" y="53"/>
                      <a:pt x="401" y="60"/>
                      <a:pt x="418" y="66"/>
                    </a:cubicBezTo>
                    <a:cubicBezTo>
                      <a:pt x="428" y="70"/>
                      <a:pt x="428" y="70"/>
                      <a:pt x="428" y="70"/>
                    </a:cubicBezTo>
                    <a:cubicBezTo>
                      <a:pt x="430" y="70"/>
                      <a:pt x="431" y="71"/>
                      <a:pt x="432" y="71"/>
                    </a:cubicBezTo>
                    <a:cubicBezTo>
                      <a:pt x="432" y="71"/>
                      <a:pt x="430" y="70"/>
                      <a:pt x="430" y="70"/>
                    </a:cubicBezTo>
                    <a:cubicBezTo>
                      <a:pt x="411" y="62"/>
                      <a:pt x="395" y="56"/>
                      <a:pt x="374" y="52"/>
                    </a:cubicBezTo>
                    <a:cubicBezTo>
                      <a:pt x="371" y="51"/>
                      <a:pt x="368" y="51"/>
                      <a:pt x="365" y="50"/>
                    </a:cubicBezTo>
                    <a:cubicBezTo>
                      <a:pt x="358" y="49"/>
                      <a:pt x="347" y="48"/>
                      <a:pt x="338" y="47"/>
                    </a:cubicBezTo>
                    <a:cubicBezTo>
                      <a:pt x="336" y="47"/>
                      <a:pt x="337" y="47"/>
                      <a:pt x="336" y="47"/>
                    </a:cubicBezTo>
                    <a:cubicBezTo>
                      <a:pt x="315" y="46"/>
                      <a:pt x="296" y="48"/>
                      <a:pt x="277" y="51"/>
                    </a:cubicBezTo>
                    <a:cubicBezTo>
                      <a:pt x="293" y="48"/>
                      <a:pt x="310" y="47"/>
                      <a:pt x="325" y="47"/>
                    </a:cubicBezTo>
                    <a:cubicBezTo>
                      <a:pt x="327" y="47"/>
                      <a:pt x="328" y="46"/>
                      <a:pt x="330" y="46"/>
                    </a:cubicBezTo>
                    <a:cubicBezTo>
                      <a:pt x="343" y="47"/>
                      <a:pt x="363" y="49"/>
                      <a:pt x="379" y="52"/>
                    </a:cubicBezTo>
                    <a:cubicBezTo>
                      <a:pt x="381" y="52"/>
                      <a:pt x="382" y="52"/>
                      <a:pt x="375" y="51"/>
                    </a:cubicBezTo>
                    <a:cubicBezTo>
                      <a:pt x="377" y="51"/>
                      <a:pt x="378" y="51"/>
                      <a:pt x="381" y="52"/>
                    </a:cubicBezTo>
                    <a:cubicBezTo>
                      <a:pt x="381" y="52"/>
                      <a:pt x="380" y="52"/>
                      <a:pt x="379" y="52"/>
                    </a:cubicBezTo>
                    <a:cubicBezTo>
                      <a:pt x="388" y="53"/>
                      <a:pt x="389" y="54"/>
                      <a:pt x="398" y="56"/>
                    </a:cubicBezTo>
                    <a:cubicBezTo>
                      <a:pt x="399" y="56"/>
                      <a:pt x="400" y="56"/>
                      <a:pt x="399" y="56"/>
                    </a:cubicBezTo>
                    <a:cubicBezTo>
                      <a:pt x="392" y="54"/>
                      <a:pt x="385" y="52"/>
                      <a:pt x="379" y="51"/>
                    </a:cubicBezTo>
                    <a:cubicBezTo>
                      <a:pt x="375" y="50"/>
                      <a:pt x="372" y="50"/>
                      <a:pt x="369" y="49"/>
                    </a:cubicBezTo>
                    <a:cubicBezTo>
                      <a:pt x="367" y="49"/>
                      <a:pt x="367" y="49"/>
                      <a:pt x="365" y="48"/>
                    </a:cubicBezTo>
                    <a:cubicBezTo>
                      <a:pt x="363" y="48"/>
                      <a:pt x="360" y="48"/>
                      <a:pt x="358" y="48"/>
                    </a:cubicBezTo>
                    <a:cubicBezTo>
                      <a:pt x="353" y="47"/>
                      <a:pt x="353" y="47"/>
                      <a:pt x="353" y="47"/>
                    </a:cubicBezTo>
                    <a:cubicBezTo>
                      <a:pt x="345" y="46"/>
                      <a:pt x="336" y="46"/>
                      <a:pt x="327" y="45"/>
                    </a:cubicBezTo>
                    <a:cubicBezTo>
                      <a:pt x="321" y="45"/>
                      <a:pt x="314" y="45"/>
                      <a:pt x="307" y="46"/>
                    </a:cubicBezTo>
                    <a:cubicBezTo>
                      <a:pt x="310" y="45"/>
                      <a:pt x="315" y="45"/>
                      <a:pt x="320" y="45"/>
                    </a:cubicBezTo>
                    <a:cubicBezTo>
                      <a:pt x="337" y="45"/>
                      <a:pt x="357" y="46"/>
                      <a:pt x="371" y="49"/>
                    </a:cubicBezTo>
                    <a:cubicBezTo>
                      <a:pt x="372" y="49"/>
                      <a:pt x="369" y="48"/>
                      <a:pt x="368" y="48"/>
                    </a:cubicBezTo>
                    <a:cubicBezTo>
                      <a:pt x="363" y="47"/>
                      <a:pt x="360" y="47"/>
                      <a:pt x="356" y="46"/>
                    </a:cubicBezTo>
                    <a:cubicBezTo>
                      <a:pt x="354" y="46"/>
                      <a:pt x="357" y="46"/>
                      <a:pt x="355" y="46"/>
                    </a:cubicBezTo>
                    <a:cubicBezTo>
                      <a:pt x="345" y="45"/>
                      <a:pt x="335" y="45"/>
                      <a:pt x="323" y="45"/>
                    </a:cubicBezTo>
                    <a:cubicBezTo>
                      <a:pt x="322" y="44"/>
                      <a:pt x="319" y="44"/>
                      <a:pt x="321" y="44"/>
                    </a:cubicBezTo>
                    <a:cubicBezTo>
                      <a:pt x="319" y="44"/>
                      <a:pt x="319" y="44"/>
                      <a:pt x="317" y="44"/>
                    </a:cubicBezTo>
                    <a:cubicBezTo>
                      <a:pt x="314" y="44"/>
                      <a:pt x="318" y="44"/>
                      <a:pt x="317" y="44"/>
                    </a:cubicBezTo>
                    <a:cubicBezTo>
                      <a:pt x="314" y="44"/>
                      <a:pt x="310" y="45"/>
                      <a:pt x="308" y="45"/>
                    </a:cubicBezTo>
                    <a:cubicBezTo>
                      <a:pt x="294" y="46"/>
                      <a:pt x="282" y="47"/>
                      <a:pt x="266" y="50"/>
                    </a:cubicBezTo>
                    <a:cubicBezTo>
                      <a:pt x="276" y="48"/>
                      <a:pt x="290" y="46"/>
                      <a:pt x="305" y="45"/>
                    </a:cubicBezTo>
                    <a:cubicBezTo>
                      <a:pt x="308" y="44"/>
                      <a:pt x="304" y="45"/>
                      <a:pt x="307" y="44"/>
                    </a:cubicBezTo>
                    <a:cubicBezTo>
                      <a:pt x="311" y="44"/>
                      <a:pt x="314" y="44"/>
                      <a:pt x="318" y="44"/>
                    </a:cubicBezTo>
                    <a:cubicBezTo>
                      <a:pt x="328" y="44"/>
                      <a:pt x="328" y="44"/>
                      <a:pt x="328" y="44"/>
                    </a:cubicBezTo>
                    <a:cubicBezTo>
                      <a:pt x="333" y="44"/>
                      <a:pt x="338" y="44"/>
                      <a:pt x="343" y="44"/>
                    </a:cubicBezTo>
                    <a:cubicBezTo>
                      <a:pt x="348" y="45"/>
                      <a:pt x="351" y="45"/>
                      <a:pt x="356" y="45"/>
                    </a:cubicBezTo>
                    <a:cubicBezTo>
                      <a:pt x="358" y="46"/>
                      <a:pt x="358" y="45"/>
                      <a:pt x="361" y="46"/>
                    </a:cubicBezTo>
                    <a:cubicBezTo>
                      <a:pt x="362" y="46"/>
                      <a:pt x="357" y="45"/>
                      <a:pt x="360" y="45"/>
                    </a:cubicBezTo>
                    <a:cubicBezTo>
                      <a:pt x="363" y="46"/>
                      <a:pt x="360" y="45"/>
                      <a:pt x="362" y="46"/>
                    </a:cubicBezTo>
                    <a:cubicBezTo>
                      <a:pt x="365" y="46"/>
                      <a:pt x="366" y="46"/>
                      <a:pt x="368" y="46"/>
                    </a:cubicBezTo>
                    <a:cubicBezTo>
                      <a:pt x="375" y="48"/>
                      <a:pt x="382" y="49"/>
                      <a:pt x="389" y="51"/>
                    </a:cubicBezTo>
                    <a:cubicBezTo>
                      <a:pt x="391" y="51"/>
                      <a:pt x="386" y="50"/>
                      <a:pt x="388" y="50"/>
                    </a:cubicBezTo>
                    <a:cubicBezTo>
                      <a:pt x="391" y="51"/>
                      <a:pt x="401" y="54"/>
                      <a:pt x="403" y="54"/>
                    </a:cubicBezTo>
                    <a:cubicBezTo>
                      <a:pt x="411" y="57"/>
                      <a:pt x="415" y="58"/>
                      <a:pt x="424" y="61"/>
                    </a:cubicBezTo>
                    <a:cubicBezTo>
                      <a:pt x="427" y="63"/>
                      <a:pt x="424" y="61"/>
                      <a:pt x="426" y="62"/>
                    </a:cubicBezTo>
                    <a:cubicBezTo>
                      <a:pt x="431" y="64"/>
                      <a:pt x="434" y="65"/>
                      <a:pt x="440" y="68"/>
                    </a:cubicBezTo>
                    <a:cubicBezTo>
                      <a:pt x="444" y="69"/>
                      <a:pt x="450" y="72"/>
                      <a:pt x="455" y="75"/>
                    </a:cubicBezTo>
                    <a:cubicBezTo>
                      <a:pt x="455" y="74"/>
                      <a:pt x="452" y="73"/>
                      <a:pt x="449" y="71"/>
                    </a:cubicBezTo>
                    <a:cubicBezTo>
                      <a:pt x="451" y="72"/>
                      <a:pt x="456" y="75"/>
                      <a:pt x="458" y="76"/>
                    </a:cubicBezTo>
                    <a:cubicBezTo>
                      <a:pt x="466" y="80"/>
                      <a:pt x="473" y="84"/>
                      <a:pt x="480" y="91"/>
                    </a:cubicBezTo>
                    <a:cubicBezTo>
                      <a:pt x="486" y="97"/>
                      <a:pt x="492" y="105"/>
                      <a:pt x="495" y="116"/>
                    </a:cubicBezTo>
                    <a:cubicBezTo>
                      <a:pt x="496" y="119"/>
                      <a:pt x="497" y="120"/>
                      <a:pt x="498" y="123"/>
                    </a:cubicBezTo>
                    <a:cubicBezTo>
                      <a:pt x="498" y="124"/>
                      <a:pt x="498" y="124"/>
                      <a:pt x="498" y="123"/>
                    </a:cubicBezTo>
                    <a:cubicBezTo>
                      <a:pt x="498" y="126"/>
                      <a:pt x="499" y="130"/>
                      <a:pt x="499" y="134"/>
                    </a:cubicBezTo>
                    <a:cubicBezTo>
                      <a:pt x="500" y="136"/>
                      <a:pt x="500" y="139"/>
                      <a:pt x="500" y="141"/>
                    </a:cubicBezTo>
                    <a:cubicBezTo>
                      <a:pt x="500" y="143"/>
                      <a:pt x="500" y="146"/>
                      <a:pt x="500" y="148"/>
                    </a:cubicBezTo>
                    <a:close/>
                    <a:moveTo>
                      <a:pt x="385" y="50"/>
                    </a:moveTo>
                    <a:cubicBezTo>
                      <a:pt x="380" y="49"/>
                      <a:pt x="378" y="49"/>
                      <a:pt x="371" y="47"/>
                    </a:cubicBezTo>
                    <a:cubicBezTo>
                      <a:pt x="369" y="47"/>
                      <a:pt x="367" y="47"/>
                      <a:pt x="364" y="46"/>
                    </a:cubicBezTo>
                    <a:cubicBezTo>
                      <a:pt x="363" y="47"/>
                      <a:pt x="354" y="45"/>
                      <a:pt x="354" y="46"/>
                    </a:cubicBezTo>
                    <a:cubicBezTo>
                      <a:pt x="359" y="46"/>
                      <a:pt x="362" y="47"/>
                      <a:pt x="365" y="47"/>
                    </a:cubicBezTo>
                    <a:cubicBezTo>
                      <a:pt x="367" y="47"/>
                      <a:pt x="364" y="47"/>
                      <a:pt x="366" y="47"/>
                    </a:cubicBezTo>
                    <a:cubicBezTo>
                      <a:pt x="370" y="48"/>
                      <a:pt x="380" y="49"/>
                      <a:pt x="386" y="51"/>
                    </a:cubicBezTo>
                    <a:cubicBezTo>
                      <a:pt x="386" y="51"/>
                      <a:pt x="384" y="50"/>
                      <a:pt x="385" y="50"/>
                    </a:cubicBezTo>
                    <a:close/>
                    <a:moveTo>
                      <a:pt x="387" y="51"/>
                    </a:moveTo>
                    <a:cubicBezTo>
                      <a:pt x="387" y="51"/>
                      <a:pt x="388" y="51"/>
                      <a:pt x="388" y="51"/>
                    </a:cubicBezTo>
                    <a:cubicBezTo>
                      <a:pt x="392" y="52"/>
                      <a:pt x="389" y="51"/>
                      <a:pt x="387" y="51"/>
                    </a:cubicBezTo>
                    <a:close/>
                    <a:moveTo>
                      <a:pt x="391" y="61"/>
                    </a:moveTo>
                    <a:cubicBezTo>
                      <a:pt x="391" y="61"/>
                      <a:pt x="391" y="61"/>
                      <a:pt x="391" y="61"/>
                    </a:cubicBezTo>
                    <a:cubicBezTo>
                      <a:pt x="391" y="61"/>
                      <a:pt x="391" y="61"/>
                      <a:pt x="391" y="61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>
                  <a:defRPr/>
                </a:pPr>
                <a:endParaRPr lang="en-US" sz="1400">
                  <a:solidFill>
                    <a:prstClr val="black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86994BB8-AA20-4F9B-8CEB-4F308B2CC018}"/>
                </a:ext>
              </a:extLst>
            </p:cNvPr>
            <p:cNvGrpSpPr/>
            <p:nvPr/>
          </p:nvGrpSpPr>
          <p:grpSpPr>
            <a:xfrm>
              <a:off x="5914633" y="2352309"/>
              <a:ext cx="4339176" cy="1364307"/>
              <a:chOff x="5895839" y="2604511"/>
              <a:chExt cx="4339176" cy="1364307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xmlns="" id="{A2C10EC4-CBD5-40AD-A4D4-DE64C221DEB4}"/>
                  </a:ext>
                </a:extLst>
              </p:cNvPr>
              <p:cNvSpPr/>
              <p:nvPr/>
            </p:nvSpPr>
            <p:spPr>
              <a:xfrm>
                <a:off x="6564846" y="2767014"/>
                <a:ext cx="3112044" cy="93577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1219140">
                  <a:defRPr/>
                </a:pPr>
                <a:r>
                  <a:rPr lang="id-ID" sz="2667" b="1" dirty="0">
                    <a:solidFill>
                      <a:prstClr val="black"/>
                    </a:solidFill>
                    <a:latin typeface="Candara" panose="020E0502030303020204" pitchFamily="34" charset="0"/>
                    <a:hlinkClick r:id="rId3" action="ppaction://hlinkfile"/>
                  </a:rPr>
                  <a:t>Individu </a:t>
                </a:r>
                <a:r>
                  <a:rPr lang="id-ID" sz="2667" b="1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: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Angka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kredit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maksimal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satuan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hasil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dikerjakan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endParaRPr lang="id-ID" sz="2667" b="1" dirty="0">
                  <a:solidFill>
                    <a:prstClr val="black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7" name="Freeform 498">
                <a:extLst>
                  <a:ext uri="{FF2B5EF4-FFF2-40B4-BE49-F238E27FC236}">
                    <a16:creationId xmlns:a16="http://schemas.microsoft.com/office/drawing/2014/main" xmlns="" id="{A18F91DB-DC21-40AC-8C8C-B6135A4006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95839" y="2604511"/>
                <a:ext cx="4339176" cy="1364307"/>
              </a:xfrm>
              <a:custGeom>
                <a:avLst/>
                <a:gdLst>
                  <a:gd name="T0" fmla="*/ 297 w 597"/>
                  <a:gd name="T1" fmla="*/ 4 h 394"/>
                  <a:gd name="T2" fmla="*/ 255 w 597"/>
                  <a:gd name="T3" fmla="*/ 9 h 394"/>
                  <a:gd name="T4" fmla="*/ 197 w 597"/>
                  <a:gd name="T5" fmla="*/ 23 h 394"/>
                  <a:gd name="T6" fmla="*/ 116 w 597"/>
                  <a:gd name="T7" fmla="*/ 28 h 394"/>
                  <a:gd name="T8" fmla="*/ 75 w 597"/>
                  <a:gd name="T9" fmla="*/ 36 h 394"/>
                  <a:gd name="T10" fmla="*/ 75 w 597"/>
                  <a:gd name="T11" fmla="*/ 36 h 394"/>
                  <a:gd name="T12" fmla="*/ 76 w 597"/>
                  <a:gd name="T13" fmla="*/ 33 h 394"/>
                  <a:gd name="T14" fmla="*/ 76 w 597"/>
                  <a:gd name="T15" fmla="*/ 33 h 394"/>
                  <a:gd name="T16" fmla="*/ 75 w 597"/>
                  <a:gd name="T17" fmla="*/ 34 h 394"/>
                  <a:gd name="T18" fmla="*/ 76 w 597"/>
                  <a:gd name="T19" fmla="*/ 41 h 394"/>
                  <a:gd name="T20" fmla="*/ 74 w 597"/>
                  <a:gd name="T21" fmla="*/ 34 h 394"/>
                  <a:gd name="T22" fmla="*/ 74 w 597"/>
                  <a:gd name="T23" fmla="*/ 35 h 394"/>
                  <a:gd name="T24" fmla="*/ 73 w 597"/>
                  <a:gd name="T25" fmla="*/ 39 h 394"/>
                  <a:gd name="T26" fmla="*/ 72 w 597"/>
                  <a:gd name="T27" fmla="*/ 43 h 394"/>
                  <a:gd name="T28" fmla="*/ 149 w 597"/>
                  <a:gd name="T29" fmla="*/ 32 h 394"/>
                  <a:gd name="T30" fmla="*/ 76 w 597"/>
                  <a:gd name="T31" fmla="*/ 38 h 394"/>
                  <a:gd name="T32" fmla="*/ 74 w 597"/>
                  <a:gd name="T33" fmla="*/ 34 h 394"/>
                  <a:gd name="T34" fmla="*/ 73 w 597"/>
                  <a:gd name="T35" fmla="*/ 35 h 394"/>
                  <a:gd name="T36" fmla="*/ 71 w 597"/>
                  <a:gd name="T37" fmla="*/ 35 h 394"/>
                  <a:gd name="T38" fmla="*/ 561 w 597"/>
                  <a:gd name="T39" fmla="*/ 42 h 394"/>
                  <a:gd name="T40" fmla="*/ 449 w 597"/>
                  <a:gd name="T41" fmla="*/ 1 h 394"/>
                  <a:gd name="T42" fmla="*/ 307 w 597"/>
                  <a:gd name="T43" fmla="*/ 4 h 394"/>
                  <a:gd name="T44" fmla="*/ 238 w 597"/>
                  <a:gd name="T45" fmla="*/ 10 h 394"/>
                  <a:gd name="T46" fmla="*/ 189 w 597"/>
                  <a:gd name="T47" fmla="*/ 17 h 394"/>
                  <a:gd name="T48" fmla="*/ 123 w 597"/>
                  <a:gd name="T49" fmla="*/ 26 h 394"/>
                  <a:gd name="T50" fmla="*/ 144 w 597"/>
                  <a:gd name="T51" fmla="*/ 24 h 394"/>
                  <a:gd name="T52" fmla="*/ 125 w 597"/>
                  <a:gd name="T53" fmla="*/ 27 h 394"/>
                  <a:gd name="T54" fmla="*/ 210 w 597"/>
                  <a:gd name="T55" fmla="*/ 16 h 394"/>
                  <a:gd name="T56" fmla="*/ 211 w 597"/>
                  <a:gd name="T57" fmla="*/ 17 h 394"/>
                  <a:gd name="T58" fmla="*/ 194 w 597"/>
                  <a:gd name="T59" fmla="*/ 20 h 394"/>
                  <a:gd name="T60" fmla="*/ 183 w 597"/>
                  <a:gd name="T61" fmla="*/ 23 h 394"/>
                  <a:gd name="T62" fmla="*/ 76 w 597"/>
                  <a:gd name="T63" fmla="*/ 40 h 394"/>
                  <a:gd name="T64" fmla="*/ 86 w 597"/>
                  <a:gd name="T65" fmla="*/ 38 h 394"/>
                  <a:gd name="T66" fmla="*/ 228 w 597"/>
                  <a:gd name="T67" fmla="*/ 22 h 394"/>
                  <a:gd name="T68" fmla="*/ 318 w 597"/>
                  <a:gd name="T69" fmla="*/ 15 h 394"/>
                  <a:gd name="T70" fmla="*/ 491 w 597"/>
                  <a:gd name="T71" fmla="*/ 20 h 394"/>
                  <a:gd name="T72" fmla="*/ 547 w 597"/>
                  <a:gd name="T73" fmla="*/ 46 h 394"/>
                  <a:gd name="T74" fmla="*/ 573 w 597"/>
                  <a:gd name="T75" fmla="*/ 278 h 394"/>
                  <a:gd name="T76" fmla="*/ 524 w 597"/>
                  <a:gd name="T77" fmla="*/ 347 h 394"/>
                  <a:gd name="T78" fmla="*/ 380 w 597"/>
                  <a:gd name="T79" fmla="*/ 374 h 394"/>
                  <a:gd name="T80" fmla="*/ 102 w 597"/>
                  <a:gd name="T81" fmla="*/ 361 h 394"/>
                  <a:gd name="T82" fmla="*/ 16 w 597"/>
                  <a:gd name="T83" fmla="*/ 239 h 394"/>
                  <a:gd name="T84" fmla="*/ 45 w 597"/>
                  <a:gd name="T85" fmla="*/ 63 h 394"/>
                  <a:gd name="T86" fmla="*/ 48 w 597"/>
                  <a:gd name="T87" fmla="*/ 57 h 394"/>
                  <a:gd name="T88" fmla="*/ 50 w 597"/>
                  <a:gd name="T89" fmla="*/ 50 h 394"/>
                  <a:gd name="T90" fmla="*/ 45 w 597"/>
                  <a:gd name="T91" fmla="*/ 42 h 394"/>
                  <a:gd name="T92" fmla="*/ 37 w 597"/>
                  <a:gd name="T93" fmla="*/ 42 h 394"/>
                  <a:gd name="T94" fmla="*/ 32 w 597"/>
                  <a:gd name="T95" fmla="*/ 48 h 394"/>
                  <a:gd name="T96" fmla="*/ 30 w 597"/>
                  <a:gd name="T97" fmla="*/ 54 h 394"/>
                  <a:gd name="T98" fmla="*/ 29 w 597"/>
                  <a:gd name="T99" fmla="*/ 61 h 394"/>
                  <a:gd name="T100" fmla="*/ 7 w 597"/>
                  <a:gd name="T101" fmla="*/ 163 h 394"/>
                  <a:gd name="T102" fmla="*/ 2 w 597"/>
                  <a:gd name="T103" fmla="*/ 252 h 394"/>
                  <a:gd name="T104" fmla="*/ 67 w 597"/>
                  <a:gd name="T105" fmla="*/ 364 h 394"/>
                  <a:gd name="T106" fmla="*/ 253 w 597"/>
                  <a:gd name="T107" fmla="*/ 393 h 394"/>
                  <a:gd name="T108" fmla="*/ 480 w 597"/>
                  <a:gd name="T109" fmla="*/ 374 h 394"/>
                  <a:gd name="T110" fmla="*/ 562 w 597"/>
                  <a:gd name="T111" fmla="*/ 338 h 394"/>
                  <a:gd name="T112" fmla="*/ 228 w 597"/>
                  <a:gd name="T113" fmla="*/ 22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7" h="394">
                    <a:moveTo>
                      <a:pt x="382" y="13"/>
                    </a:moveTo>
                    <a:cubicBezTo>
                      <a:pt x="381" y="13"/>
                      <a:pt x="379" y="13"/>
                      <a:pt x="376" y="13"/>
                    </a:cubicBezTo>
                    <a:cubicBezTo>
                      <a:pt x="377" y="13"/>
                      <a:pt x="380" y="13"/>
                      <a:pt x="382" y="13"/>
                    </a:cubicBezTo>
                    <a:close/>
                    <a:moveTo>
                      <a:pt x="297" y="4"/>
                    </a:moveTo>
                    <a:cubicBezTo>
                      <a:pt x="294" y="4"/>
                      <a:pt x="293" y="4"/>
                      <a:pt x="290" y="4"/>
                    </a:cubicBezTo>
                    <a:cubicBezTo>
                      <a:pt x="289" y="4"/>
                      <a:pt x="295" y="4"/>
                      <a:pt x="297" y="4"/>
                    </a:cubicBezTo>
                    <a:close/>
                    <a:moveTo>
                      <a:pt x="281" y="5"/>
                    </a:moveTo>
                    <a:cubicBezTo>
                      <a:pt x="283" y="4"/>
                      <a:pt x="287" y="4"/>
                      <a:pt x="287" y="4"/>
                    </a:cubicBezTo>
                    <a:cubicBezTo>
                      <a:pt x="286" y="4"/>
                      <a:pt x="281" y="4"/>
                      <a:pt x="281" y="5"/>
                    </a:cubicBezTo>
                    <a:close/>
                    <a:moveTo>
                      <a:pt x="255" y="9"/>
                    </a:moveTo>
                    <a:cubicBezTo>
                      <a:pt x="257" y="9"/>
                      <a:pt x="260" y="8"/>
                      <a:pt x="261" y="8"/>
                    </a:cubicBezTo>
                    <a:cubicBezTo>
                      <a:pt x="260" y="8"/>
                      <a:pt x="255" y="9"/>
                      <a:pt x="255" y="9"/>
                    </a:cubicBezTo>
                    <a:close/>
                    <a:moveTo>
                      <a:pt x="238" y="8"/>
                    </a:moveTo>
                    <a:cubicBezTo>
                      <a:pt x="243" y="8"/>
                      <a:pt x="247" y="7"/>
                      <a:pt x="249" y="7"/>
                    </a:cubicBezTo>
                    <a:cubicBezTo>
                      <a:pt x="245" y="7"/>
                      <a:pt x="240" y="8"/>
                      <a:pt x="238" y="8"/>
                    </a:cubicBezTo>
                    <a:close/>
                    <a:moveTo>
                      <a:pt x="197" y="23"/>
                    </a:moveTo>
                    <a:cubicBezTo>
                      <a:pt x="201" y="23"/>
                      <a:pt x="213" y="21"/>
                      <a:pt x="218" y="21"/>
                    </a:cubicBezTo>
                    <a:cubicBezTo>
                      <a:pt x="212" y="21"/>
                      <a:pt x="204" y="22"/>
                      <a:pt x="197" y="23"/>
                    </a:cubicBezTo>
                    <a:close/>
                    <a:moveTo>
                      <a:pt x="195" y="19"/>
                    </a:moveTo>
                    <a:cubicBezTo>
                      <a:pt x="190" y="19"/>
                      <a:pt x="190" y="19"/>
                      <a:pt x="190" y="19"/>
                    </a:cubicBezTo>
                    <a:cubicBezTo>
                      <a:pt x="187" y="20"/>
                      <a:pt x="173" y="21"/>
                      <a:pt x="174" y="21"/>
                    </a:cubicBezTo>
                    <a:cubicBezTo>
                      <a:pt x="183" y="20"/>
                      <a:pt x="196" y="19"/>
                      <a:pt x="203" y="18"/>
                    </a:cubicBezTo>
                    <a:cubicBezTo>
                      <a:pt x="200" y="18"/>
                      <a:pt x="198" y="18"/>
                      <a:pt x="195" y="19"/>
                    </a:cubicBezTo>
                    <a:close/>
                    <a:moveTo>
                      <a:pt x="116" y="28"/>
                    </a:moveTo>
                    <a:cubicBezTo>
                      <a:pt x="113" y="28"/>
                      <a:pt x="113" y="28"/>
                      <a:pt x="113" y="28"/>
                    </a:cubicBezTo>
                    <a:cubicBezTo>
                      <a:pt x="112" y="28"/>
                      <a:pt x="113" y="28"/>
                      <a:pt x="113" y="28"/>
                    </a:cubicBezTo>
                    <a:cubicBezTo>
                      <a:pt x="116" y="28"/>
                      <a:pt x="116" y="28"/>
                      <a:pt x="116" y="28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6"/>
                      <a:pt x="75" y="36"/>
                      <a:pt x="75" y="36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81" y="35"/>
                      <a:pt x="81" y="35"/>
                      <a:pt x="81" y="35"/>
                    </a:cubicBezTo>
                    <a:lnTo>
                      <a:pt x="75" y="36"/>
                    </a:lnTo>
                    <a:close/>
                    <a:moveTo>
                      <a:pt x="76" y="33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6" y="33"/>
                    </a:cubicBezTo>
                    <a:close/>
                    <a:moveTo>
                      <a:pt x="76" y="39"/>
                    </a:move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39"/>
                      <a:pt x="76" y="39"/>
                      <a:pt x="76" y="39"/>
                    </a:cubicBezTo>
                    <a:close/>
                    <a:moveTo>
                      <a:pt x="75" y="34"/>
                    </a:move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75" y="33"/>
                    </a:move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lose/>
                    <a:moveTo>
                      <a:pt x="76" y="41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lose/>
                    <a:moveTo>
                      <a:pt x="76" y="39"/>
                    </a:moveTo>
                    <a:cubicBezTo>
                      <a:pt x="75" y="39"/>
                      <a:pt x="75" y="39"/>
                      <a:pt x="75" y="40"/>
                    </a:cubicBezTo>
                    <a:cubicBezTo>
                      <a:pt x="75" y="40"/>
                      <a:pt x="75" y="40"/>
                      <a:pt x="76" y="39"/>
                    </a:cubicBezTo>
                    <a:close/>
                    <a:moveTo>
                      <a:pt x="74" y="34"/>
                    </a:moveTo>
                    <a:cubicBezTo>
                      <a:pt x="74" y="34"/>
                      <a:pt x="74" y="33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lose/>
                    <a:moveTo>
                      <a:pt x="74" y="36"/>
                    </a:moveTo>
                    <a:cubicBezTo>
                      <a:pt x="74" y="36"/>
                      <a:pt x="74" y="36"/>
                      <a:pt x="74" y="36"/>
                    </a:cubicBezTo>
                    <a:cubicBezTo>
                      <a:pt x="74" y="36"/>
                      <a:pt x="74" y="36"/>
                      <a:pt x="74" y="36"/>
                    </a:cubicBezTo>
                    <a:close/>
                    <a:moveTo>
                      <a:pt x="74" y="35"/>
                    </a:moveTo>
                    <a:cubicBezTo>
                      <a:pt x="74" y="35"/>
                      <a:pt x="73" y="35"/>
                      <a:pt x="73" y="35"/>
                    </a:cubicBezTo>
                    <a:cubicBezTo>
                      <a:pt x="73" y="35"/>
                      <a:pt x="74" y="36"/>
                      <a:pt x="74" y="35"/>
                    </a:cubicBezTo>
                    <a:close/>
                    <a:moveTo>
                      <a:pt x="73" y="35"/>
                    </a:move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lose/>
                    <a:moveTo>
                      <a:pt x="73" y="39"/>
                    </a:moveTo>
                    <a:cubicBezTo>
                      <a:pt x="73" y="39"/>
                      <a:pt x="73" y="38"/>
                      <a:pt x="73" y="39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2" y="41"/>
                      <a:pt x="73" y="40"/>
                    </a:cubicBezTo>
                    <a:cubicBezTo>
                      <a:pt x="72" y="40"/>
                      <a:pt x="72" y="41"/>
                      <a:pt x="72" y="41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3" y="41"/>
                      <a:pt x="72" y="41"/>
                    </a:cubicBezTo>
                    <a:close/>
                    <a:moveTo>
                      <a:pt x="72" y="43"/>
                    </a:moveTo>
                    <a:cubicBezTo>
                      <a:pt x="72" y="43"/>
                      <a:pt x="72" y="43"/>
                      <a:pt x="72" y="44"/>
                    </a:cubicBezTo>
                    <a:cubicBezTo>
                      <a:pt x="72" y="44"/>
                      <a:pt x="72" y="43"/>
                      <a:pt x="72" y="43"/>
                    </a:cubicBezTo>
                    <a:close/>
                    <a:moveTo>
                      <a:pt x="71" y="43"/>
                    </a:moveTo>
                    <a:cubicBezTo>
                      <a:pt x="71" y="43"/>
                      <a:pt x="71" y="44"/>
                      <a:pt x="71" y="43"/>
                    </a:cubicBezTo>
                    <a:close/>
                    <a:moveTo>
                      <a:pt x="165" y="30"/>
                    </a:moveTo>
                    <a:cubicBezTo>
                      <a:pt x="158" y="31"/>
                      <a:pt x="153" y="32"/>
                      <a:pt x="149" y="32"/>
                    </a:cubicBezTo>
                    <a:cubicBezTo>
                      <a:pt x="153" y="32"/>
                      <a:pt x="158" y="31"/>
                      <a:pt x="161" y="31"/>
                    </a:cubicBezTo>
                    <a:cubicBezTo>
                      <a:pt x="162" y="31"/>
                      <a:pt x="164" y="30"/>
                      <a:pt x="165" y="30"/>
                    </a:cubicBezTo>
                    <a:close/>
                    <a:moveTo>
                      <a:pt x="74" y="38"/>
                    </a:moveTo>
                    <a:cubicBezTo>
                      <a:pt x="74" y="38"/>
                      <a:pt x="75" y="39"/>
                      <a:pt x="75" y="38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5" y="38"/>
                      <a:pt x="75" y="38"/>
                      <a:pt x="76" y="38"/>
                    </a:cubicBezTo>
                    <a:cubicBezTo>
                      <a:pt x="76" y="38"/>
                      <a:pt x="75" y="38"/>
                      <a:pt x="75" y="38"/>
                    </a:cubicBezTo>
                    <a:cubicBezTo>
                      <a:pt x="76" y="38"/>
                      <a:pt x="76" y="39"/>
                      <a:pt x="76" y="39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4" y="38"/>
                      <a:pt x="74" y="38"/>
                    </a:cubicBezTo>
                    <a:close/>
                    <a:moveTo>
                      <a:pt x="74" y="34"/>
                    </a:moveTo>
                    <a:cubicBezTo>
                      <a:pt x="74" y="34"/>
                      <a:pt x="75" y="34"/>
                      <a:pt x="75" y="34"/>
                    </a:cubicBezTo>
                    <a:cubicBezTo>
                      <a:pt x="75" y="34"/>
                      <a:pt x="74" y="34"/>
                      <a:pt x="75" y="34"/>
                    </a:cubicBezTo>
                    <a:cubicBezTo>
                      <a:pt x="75" y="34"/>
                      <a:pt x="74" y="34"/>
                      <a:pt x="74" y="34"/>
                    </a:cubicBezTo>
                    <a:close/>
                    <a:moveTo>
                      <a:pt x="71" y="35"/>
                    </a:moveTo>
                    <a:cubicBezTo>
                      <a:pt x="71" y="35"/>
                      <a:pt x="71" y="35"/>
                      <a:pt x="71" y="35"/>
                    </a:cubicBezTo>
                    <a:cubicBezTo>
                      <a:pt x="72" y="35"/>
                      <a:pt x="72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4"/>
                      <a:pt x="74" y="35"/>
                      <a:pt x="74" y="34"/>
                    </a:cubicBezTo>
                    <a:cubicBezTo>
                      <a:pt x="73" y="35"/>
                      <a:pt x="72" y="34"/>
                      <a:pt x="72" y="35"/>
                    </a:cubicBezTo>
                    <a:cubicBezTo>
                      <a:pt x="72" y="35"/>
                      <a:pt x="71" y="35"/>
                      <a:pt x="71" y="35"/>
                    </a:cubicBezTo>
                    <a:cubicBezTo>
                      <a:pt x="71" y="35"/>
                      <a:pt x="70" y="35"/>
                      <a:pt x="70" y="35"/>
                    </a:cubicBezTo>
                    <a:cubicBezTo>
                      <a:pt x="70" y="35"/>
                      <a:pt x="71" y="35"/>
                      <a:pt x="71" y="35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591" y="121"/>
                    </a:moveTo>
                    <a:cubicBezTo>
                      <a:pt x="587" y="99"/>
                      <a:pt x="581" y="77"/>
                      <a:pt x="570" y="56"/>
                    </a:cubicBezTo>
                    <a:cubicBezTo>
                      <a:pt x="568" y="51"/>
                      <a:pt x="565" y="46"/>
                      <a:pt x="561" y="42"/>
                    </a:cubicBezTo>
                    <a:cubicBezTo>
                      <a:pt x="560" y="39"/>
                      <a:pt x="558" y="37"/>
                      <a:pt x="556" y="35"/>
                    </a:cubicBezTo>
                    <a:cubicBezTo>
                      <a:pt x="554" y="32"/>
                      <a:pt x="552" y="30"/>
                      <a:pt x="550" y="28"/>
                    </a:cubicBezTo>
                    <a:cubicBezTo>
                      <a:pt x="540" y="20"/>
                      <a:pt x="529" y="16"/>
                      <a:pt x="519" y="13"/>
                    </a:cubicBezTo>
                    <a:cubicBezTo>
                      <a:pt x="512" y="10"/>
                      <a:pt x="501" y="8"/>
                      <a:pt x="495" y="7"/>
                    </a:cubicBezTo>
                    <a:cubicBezTo>
                      <a:pt x="494" y="7"/>
                      <a:pt x="490" y="6"/>
                      <a:pt x="487" y="6"/>
                    </a:cubicBezTo>
                    <a:cubicBezTo>
                      <a:pt x="476" y="4"/>
                      <a:pt x="462" y="2"/>
                      <a:pt x="449" y="1"/>
                    </a:cubicBezTo>
                    <a:cubicBezTo>
                      <a:pt x="445" y="1"/>
                      <a:pt x="437" y="1"/>
                      <a:pt x="432" y="1"/>
                    </a:cubicBezTo>
                    <a:cubicBezTo>
                      <a:pt x="429" y="0"/>
                      <a:pt x="435" y="1"/>
                      <a:pt x="431" y="0"/>
                    </a:cubicBezTo>
                    <a:cubicBezTo>
                      <a:pt x="422" y="0"/>
                      <a:pt x="392" y="0"/>
                      <a:pt x="378" y="0"/>
                    </a:cubicBezTo>
                    <a:cubicBezTo>
                      <a:pt x="379" y="0"/>
                      <a:pt x="379" y="0"/>
                      <a:pt x="378" y="0"/>
                    </a:cubicBezTo>
                    <a:cubicBezTo>
                      <a:pt x="375" y="0"/>
                      <a:pt x="373" y="1"/>
                      <a:pt x="370" y="1"/>
                    </a:cubicBezTo>
                    <a:cubicBezTo>
                      <a:pt x="345" y="1"/>
                      <a:pt x="328" y="3"/>
                      <a:pt x="307" y="4"/>
                    </a:cubicBezTo>
                    <a:cubicBezTo>
                      <a:pt x="304" y="4"/>
                      <a:pt x="297" y="5"/>
                      <a:pt x="295" y="5"/>
                    </a:cubicBezTo>
                    <a:cubicBezTo>
                      <a:pt x="299" y="5"/>
                      <a:pt x="304" y="4"/>
                      <a:pt x="303" y="5"/>
                    </a:cubicBezTo>
                    <a:cubicBezTo>
                      <a:pt x="297" y="5"/>
                      <a:pt x="289" y="6"/>
                      <a:pt x="285" y="6"/>
                    </a:cubicBezTo>
                    <a:cubicBezTo>
                      <a:pt x="277" y="7"/>
                      <a:pt x="273" y="7"/>
                      <a:pt x="266" y="8"/>
                    </a:cubicBezTo>
                    <a:cubicBezTo>
                      <a:pt x="264" y="8"/>
                      <a:pt x="268" y="8"/>
                      <a:pt x="264" y="8"/>
                    </a:cubicBezTo>
                    <a:cubicBezTo>
                      <a:pt x="253" y="9"/>
                      <a:pt x="248" y="10"/>
                      <a:pt x="238" y="10"/>
                    </a:cubicBezTo>
                    <a:cubicBezTo>
                      <a:pt x="235" y="11"/>
                      <a:pt x="224" y="12"/>
                      <a:pt x="221" y="12"/>
                    </a:cubicBezTo>
                    <a:cubicBezTo>
                      <a:pt x="217" y="13"/>
                      <a:pt x="224" y="12"/>
                      <a:pt x="221" y="12"/>
                    </a:cubicBezTo>
                    <a:cubicBezTo>
                      <a:pt x="213" y="13"/>
                      <a:pt x="205" y="14"/>
                      <a:pt x="196" y="15"/>
                    </a:cubicBezTo>
                    <a:cubicBezTo>
                      <a:pt x="194" y="16"/>
                      <a:pt x="193" y="16"/>
                      <a:pt x="190" y="16"/>
                    </a:cubicBezTo>
                    <a:cubicBezTo>
                      <a:pt x="188" y="16"/>
                      <a:pt x="190" y="16"/>
                      <a:pt x="187" y="16"/>
                    </a:cubicBezTo>
                    <a:cubicBezTo>
                      <a:pt x="184" y="17"/>
                      <a:pt x="190" y="16"/>
                      <a:pt x="189" y="17"/>
                    </a:cubicBezTo>
                    <a:cubicBezTo>
                      <a:pt x="184" y="17"/>
                      <a:pt x="185" y="17"/>
                      <a:pt x="183" y="18"/>
                    </a:cubicBezTo>
                    <a:cubicBezTo>
                      <a:pt x="177" y="18"/>
                      <a:pt x="173" y="19"/>
                      <a:pt x="167" y="20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45" y="23"/>
                      <a:pt x="143" y="23"/>
                      <a:pt x="138" y="2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2" y="26"/>
                      <a:pt x="127" y="25"/>
                      <a:pt x="123" y="26"/>
                    </a:cubicBezTo>
                    <a:cubicBezTo>
                      <a:pt x="106" y="28"/>
                      <a:pt x="89" y="31"/>
                      <a:pt x="77" y="33"/>
                    </a:cubicBezTo>
                    <a:cubicBezTo>
                      <a:pt x="96" y="30"/>
                      <a:pt x="110" y="28"/>
                      <a:pt x="127" y="25"/>
                    </a:cubicBezTo>
                    <a:cubicBezTo>
                      <a:pt x="129" y="25"/>
                      <a:pt x="134" y="24"/>
                      <a:pt x="137" y="24"/>
                    </a:cubicBezTo>
                    <a:cubicBezTo>
                      <a:pt x="138" y="24"/>
                      <a:pt x="134" y="24"/>
                      <a:pt x="138" y="24"/>
                    </a:cubicBezTo>
                    <a:cubicBezTo>
                      <a:pt x="139" y="24"/>
                      <a:pt x="139" y="24"/>
                      <a:pt x="141" y="23"/>
                    </a:cubicBezTo>
                    <a:cubicBezTo>
                      <a:pt x="139" y="24"/>
                      <a:pt x="143" y="24"/>
                      <a:pt x="144" y="24"/>
                    </a:cubicBezTo>
                    <a:cubicBezTo>
                      <a:pt x="158" y="22"/>
                      <a:pt x="169" y="20"/>
                      <a:pt x="182" y="19"/>
                    </a:cubicBezTo>
                    <a:cubicBezTo>
                      <a:pt x="184" y="18"/>
                      <a:pt x="180" y="19"/>
                      <a:pt x="183" y="18"/>
                    </a:cubicBezTo>
                    <a:cubicBezTo>
                      <a:pt x="197" y="17"/>
                      <a:pt x="197" y="17"/>
                      <a:pt x="197" y="17"/>
                    </a:cubicBezTo>
                    <a:cubicBezTo>
                      <a:pt x="198" y="17"/>
                      <a:pt x="202" y="16"/>
                      <a:pt x="200" y="17"/>
                    </a:cubicBezTo>
                    <a:cubicBezTo>
                      <a:pt x="184" y="19"/>
                      <a:pt x="161" y="22"/>
                      <a:pt x="141" y="24"/>
                    </a:cubicBezTo>
                    <a:cubicBezTo>
                      <a:pt x="135" y="25"/>
                      <a:pt x="129" y="26"/>
                      <a:pt x="125" y="27"/>
                    </a:cubicBezTo>
                    <a:cubicBezTo>
                      <a:pt x="134" y="25"/>
                      <a:pt x="141" y="25"/>
                      <a:pt x="149" y="24"/>
                    </a:cubicBezTo>
                    <a:cubicBezTo>
                      <a:pt x="159" y="23"/>
                      <a:pt x="170" y="21"/>
                      <a:pt x="180" y="20"/>
                    </a:cubicBezTo>
                    <a:cubicBezTo>
                      <a:pt x="186" y="19"/>
                      <a:pt x="186" y="19"/>
                      <a:pt x="186" y="19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210" y="16"/>
                      <a:pt x="210" y="16"/>
                      <a:pt x="210" y="16"/>
                    </a:cubicBezTo>
                    <a:cubicBezTo>
                      <a:pt x="234" y="14"/>
                      <a:pt x="234" y="14"/>
                      <a:pt x="234" y="14"/>
                    </a:cubicBezTo>
                    <a:cubicBezTo>
                      <a:pt x="236" y="14"/>
                      <a:pt x="235" y="14"/>
                      <a:pt x="233" y="14"/>
                    </a:cubicBezTo>
                    <a:cubicBezTo>
                      <a:pt x="211" y="17"/>
                      <a:pt x="211" y="17"/>
                      <a:pt x="211" y="17"/>
                    </a:cubicBezTo>
                    <a:cubicBezTo>
                      <a:pt x="212" y="17"/>
                      <a:pt x="213" y="17"/>
                      <a:pt x="213" y="17"/>
                    </a:cubicBezTo>
                    <a:cubicBezTo>
                      <a:pt x="209" y="17"/>
                      <a:pt x="208" y="17"/>
                      <a:pt x="206" y="17"/>
                    </a:cubicBezTo>
                    <a:cubicBezTo>
                      <a:pt x="214" y="17"/>
                      <a:pt x="213" y="17"/>
                      <a:pt x="211" y="17"/>
                    </a:cubicBezTo>
                    <a:cubicBezTo>
                      <a:pt x="192" y="19"/>
                      <a:pt x="168" y="22"/>
                      <a:pt x="153" y="24"/>
                    </a:cubicBezTo>
                    <a:cubicBezTo>
                      <a:pt x="151" y="25"/>
                      <a:pt x="150" y="25"/>
                      <a:pt x="147" y="25"/>
                    </a:cubicBezTo>
                    <a:cubicBezTo>
                      <a:pt x="129" y="28"/>
                      <a:pt x="110" y="30"/>
                      <a:pt x="91" y="33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1" y="24"/>
                      <a:pt x="160" y="24"/>
                      <a:pt x="162" y="24"/>
                    </a:cubicBezTo>
                    <a:cubicBezTo>
                      <a:pt x="173" y="22"/>
                      <a:pt x="186" y="21"/>
                      <a:pt x="194" y="20"/>
                    </a:cubicBezTo>
                    <a:cubicBezTo>
                      <a:pt x="205" y="19"/>
                      <a:pt x="205" y="19"/>
                      <a:pt x="205" y="19"/>
                    </a:cubicBezTo>
                    <a:cubicBezTo>
                      <a:pt x="231" y="16"/>
                      <a:pt x="250" y="15"/>
                      <a:pt x="275" y="13"/>
                    </a:cubicBezTo>
                    <a:cubicBezTo>
                      <a:pt x="275" y="13"/>
                      <a:pt x="277" y="13"/>
                      <a:pt x="278" y="13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68" y="14"/>
                      <a:pt x="264" y="15"/>
                      <a:pt x="260" y="15"/>
                    </a:cubicBezTo>
                    <a:cubicBezTo>
                      <a:pt x="239" y="17"/>
                      <a:pt x="209" y="20"/>
                      <a:pt x="183" y="23"/>
                    </a:cubicBezTo>
                    <a:cubicBezTo>
                      <a:pt x="180" y="24"/>
                      <a:pt x="182" y="24"/>
                      <a:pt x="184" y="24"/>
                    </a:cubicBezTo>
                    <a:cubicBezTo>
                      <a:pt x="197" y="22"/>
                      <a:pt x="209" y="21"/>
                      <a:pt x="222" y="20"/>
                    </a:cubicBezTo>
                    <a:cubicBezTo>
                      <a:pt x="227" y="20"/>
                      <a:pt x="222" y="21"/>
                      <a:pt x="212" y="22"/>
                    </a:cubicBezTo>
                    <a:cubicBezTo>
                      <a:pt x="194" y="24"/>
                      <a:pt x="165" y="27"/>
                      <a:pt x="154" y="28"/>
                    </a:cubicBezTo>
                    <a:cubicBezTo>
                      <a:pt x="128" y="32"/>
                      <a:pt x="103" y="35"/>
                      <a:pt x="78" y="39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3" y="39"/>
                      <a:pt x="84" y="39"/>
                      <a:pt x="86" y="38"/>
                    </a:cubicBezTo>
                    <a:cubicBezTo>
                      <a:pt x="111" y="35"/>
                      <a:pt x="139" y="31"/>
                      <a:pt x="161" y="28"/>
                    </a:cubicBezTo>
                    <a:cubicBezTo>
                      <a:pt x="170" y="27"/>
                      <a:pt x="188" y="24"/>
                      <a:pt x="198" y="24"/>
                    </a:cubicBezTo>
                    <a:cubicBezTo>
                      <a:pt x="195" y="25"/>
                      <a:pt x="188" y="26"/>
                      <a:pt x="178" y="27"/>
                    </a:cubicBezTo>
                    <a:cubicBezTo>
                      <a:pt x="188" y="26"/>
                      <a:pt x="197" y="25"/>
                      <a:pt x="205" y="24"/>
                    </a:cubicBezTo>
                    <a:cubicBezTo>
                      <a:pt x="212" y="23"/>
                      <a:pt x="224" y="22"/>
                      <a:pt x="228" y="22"/>
                    </a:cubicBezTo>
                    <a:cubicBezTo>
                      <a:pt x="228" y="22"/>
                      <a:pt x="227" y="22"/>
                      <a:pt x="228" y="22"/>
                    </a:cubicBezTo>
                    <a:cubicBezTo>
                      <a:pt x="229" y="22"/>
                      <a:pt x="233" y="21"/>
                      <a:pt x="234" y="21"/>
                    </a:cubicBezTo>
                    <a:cubicBezTo>
                      <a:pt x="238" y="21"/>
                      <a:pt x="237" y="21"/>
                      <a:pt x="241" y="20"/>
                    </a:cubicBezTo>
                    <a:cubicBezTo>
                      <a:pt x="247" y="20"/>
                      <a:pt x="247" y="20"/>
                      <a:pt x="250" y="20"/>
                    </a:cubicBezTo>
                    <a:cubicBezTo>
                      <a:pt x="270" y="18"/>
                      <a:pt x="289" y="16"/>
                      <a:pt x="309" y="15"/>
                    </a:cubicBezTo>
                    <a:cubicBezTo>
                      <a:pt x="315" y="15"/>
                      <a:pt x="315" y="15"/>
                      <a:pt x="315" y="15"/>
                    </a:cubicBezTo>
                    <a:cubicBezTo>
                      <a:pt x="317" y="15"/>
                      <a:pt x="315" y="15"/>
                      <a:pt x="318" y="15"/>
                    </a:cubicBezTo>
                    <a:cubicBezTo>
                      <a:pt x="319" y="15"/>
                      <a:pt x="319" y="15"/>
                      <a:pt x="321" y="14"/>
                    </a:cubicBezTo>
                    <a:cubicBezTo>
                      <a:pt x="345" y="13"/>
                      <a:pt x="345" y="13"/>
                      <a:pt x="345" y="13"/>
                    </a:cubicBezTo>
                    <a:cubicBezTo>
                      <a:pt x="364" y="13"/>
                      <a:pt x="386" y="12"/>
                      <a:pt x="402" y="12"/>
                    </a:cubicBezTo>
                    <a:cubicBezTo>
                      <a:pt x="405" y="12"/>
                      <a:pt x="401" y="13"/>
                      <a:pt x="405" y="13"/>
                    </a:cubicBezTo>
                    <a:cubicBezTo>
                      <a:pt x="432" y="13"/>
                      <a:pt x="460" y="14"/>
                      <a:pt x="488" y="19"/>
                    </a:cubicBezTo>
                    <a:cubicBezTo>
                      <a:pt x="490" y="20"/>
                      <a:pt x="488" y="20"/>
                      <a:pt x="491" y="20"/>
                    </a:cubicBezTo>
                    <a:cubicBezTo>
                      <a:pt x="495" y="21"/>
                      <a:pt x="494" y="20"/>
                      <a:pt x="498" y="21"/>
                    </a:cubicBezTo>
                    <a:cubicBezTo>
                      <a:pt x="500" y="22"/>
                      <a:pt x="502" y="22"/>
                      <a:pt x="503" y="23"/>
                    </a:cubicBezTo>
                    <a:cubicBezTo>
                      <a:pt x="511" y="24"/>
                      <a:pt x="518" y="27"/>
                      <a:pt x="525" y="30"/>
                    </a:cubicBezTo>
                    <a:cubicBezTo>
                      <a:pt x="532" y="33"/>
                      <a:pt x="539" y="37"/>
                      <a:pt x="544" y="42"/>
                    </a:cubicBezTo>
                    <a:cubicBezTo>
                      <a:pt x="544" y="42"/>
                      <a:pt x="545" y="43"/>
                      <a:pt x="546" y="43"/>
                    </a:cubicBezTo>
                    <a:cubicBezTo>
                      <a:pt x="547" y="46"/>
                      <a:pt x="547" y="46"/>
                      <a:pt x="547" y="46"/>
                    </a:cubicBezTo>
                    <a:cubicBezTo>
                      <a:pt x="549" y="47"/>
                      <a:pt x="550" y="49"/>
                      <a:pt x="551" y="50"/>
                    </a:cubicBezTo>
                    <a:cubicBezTo>
                      <a:pt x="553" y="54"/>
                      <a:pt x="555" y="57"/>
                      <a:pt x="557" y="61"/>
                    </a:cubicBezTo>
                    <a:cubicBezTo>
                      <a:pt x="561" y="68"/>
                      <a:pt x="564" y="75"/>
                      <a:pt x="567" y="83"/>
                    </a:cubicBezTo>
                    <a:cubicBezTo>
                      <a:pt x="577" y="112"/>
                      <a:pt x="581" y="143"/>
                      <a:pt x="583" y="173"/>
                    </a:cubicBezTo>
                    <a:cubicBezTo>
                      <a:pt x="584" y="196"/>
                      <a:pt x="583" y="218"/>
                      <a:pt x="580" y="239"/>
                    </a:cubicBezTo>
                    <a:cubicBezTo>
                      <a:pt x="578" y="253"/>
                      <a:pt x="576" y="266"/>
                      <a:pt x="573" y="278"/>
                    </a:cubicBezTo>
                    <a:cubicBezTo>
                      <a:pt x="569" y="290"/>
                      <a:pt x="566" y="302"/>
                      <a:pt x="560" y="314"/>
                    </a:cubicBezTo>
                    <a:cubicBezTo>
                      <a:pt x="558" y="318"/>
                      <a:pt x="556" y="322"/>
                      <a:pt x="553" y="326"/>
                    </a:cubicBezTo>
                    <a:cubicBezTo>
                      <a:pt x="552" y="328"/>
                      <a:pt x="551" y="329"/>
                      <a:pt x="549" y="331"/>
                    </a:cubicBezTo>
                    <a:cubicBezTo>
                      <a:pt x="548" y="333"/>
                      <a:pt x="546" y="335"/>
                      <a:pt x="545" y="336"/>
                    </a:cubicBezTo>
                    <a:cubicBezTo>
                      <a:pt x="543" y="338"/>
                      <a:pt x="539" y="340"/>
                      <a:pt x="535" y="342"/>
                    </a:cubicBezTo>
                    <a:cubicBezTo>
                      <a:pt x="531" y="344"/>
                      <a:pt x="527" y="346"/>
                      <a:pt x="524" y="347"/>
                    </a:cubicBezTo>
                    <a:cubicBezTo>
                      <a:pt x="521" y="348"/>
                      <a:pt x="518" y="349"/>
                      <a:pt x="515" y="350"/>
                    </a:cubicBezTo>
                    <a:cubicBezTo>
                      <a:pt x="511" y="352"/>
                      <a:pt x="506" y="353"/>
                      <a:pt x="502" y="354"/>
                    </a:cubicBezTo>
                    <a:cubicBezTo>
                      <a:pt x="489" y="357"/>
                      <a:pt x="476" y="360"/>
                      <a:pt x="463" y="363"/>
                    </a:cubicBezTo>
                    <a:cubicBezTo>
                      <a:pt x="449" y="365"/>
                      <a:pt x="435" y="368"/>
                      <a:pt x="420" y="369"/>
                    </a:cubicBezTo>
                    <a:cubicBezTo>
                      <a:pt x="412" y="370"/>
                      <a:pt x="405" y="372"/>
                      <a:pt x="397" y="372"/>
                    </a:cubicBezTo>
                    <a:cubicBezTo>
                      <a:pt x="391" y="373"/>
                      <a:pt x="386" y="373"/>
                      <a:pt x="380" y="374"/>
                    </a:cubicBezTo>
                    <a:cubicBezTo>
                      <a:pt x="365" y="375"/>
                      <a:pt x="349" y="377"/>
                      <a:pt x="334" y="377"/>
                    </a:cubicBezTo>
                    <a:cubicBezTo>
                      <a:pt x="314" y="379"/>
                      <a:pt x="294" y="379"/>
                      <a:pt x="274" y="379"/>
                    </a:cubicBezTo>
                    <a:cubicBezTo>
                      <a:pt x="252" y="379"/>
                      <a:pt x="225" y="378"/>
                      <a:pt x="204" y="377"/>
                    </a:cubicBezTo>
                    <a:cubicBezTo>
                      <a:pt x="187" y="375"/>
                      <a:pt x="169" y="374"/>
                      <a:pt x="150" y="371"/>
                    </a:cubicBezTo>
                    <a:cubicBezTo>
                      <a:pt x="145" y="370"/>
                      <a:pt x="145" y="370"/>
                      <a:pt x="145" y="370"/>
                    </a:cubicBezTo>
                    <a:cubicBezTo>
                      <a:pt x="131" y="368"/>
                      <a:pt x="116" y="364"/>
                      <a:pt x="102" y="361"/>
                    </a:cubicBezTo>
                    <a:cubicBezTo>
                      <a:pt x="88" y="357"/>
                      <a:pt x="75" y="352"/>
                      <a:pt x="65" y="346"/>
                    </a:cubicBezTo>
                    <a:cubicBezTo>
                      <a:pt x="57" y="342"/>
                      <a:pt x="51" y="338"/>
                      <a:pt x="46" y="333"/>
                    </a:cubicBezTo>
                    <a:cubicBezTo>
                      <a:pt x="40" y="328"/>
                      <a:pt x="35" y="321"/>
                      <a:pt x="32" y="314"/>
                    </a:cubicBezTo>
                    <a:cubicBezTo>
                      <a:pt x="30" y="312"/>
                      <a:pt x="29" y="310"/>
                      <a:pt x="28" y="307"/>
                    </a:cubicBezTo>
                    <a:cubicBezTo>
                      <a:pt x="25" y="300"/>
                      <a:pt x="23" y="292"/>
                      <a:pt x="21" y="283"/>
                    </a:cubicBezTo>
                    <a:cubicBezTo>
                      <a:pt x="18" y="270"/>
                      <a:pt x="17" y="255"/>
                      <a:pt x="16" y="239"/>
                    </a:cubicBezTo>
                    <a:cubicBezTo>
                      <a:pt x="16" y="226"/>
                      <a:pt x="17" y="207"/>
                      <a:pt x="19" y="193"/>
                    </a:cubicBezTo>
                    <a:cubicBezTo>
                      <a:pt x="21" y="169"/>
                      <a:pt x="25" y="144"/>
                      <a:pt x="31" y="12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9" y="87"/>
                      <a:pt x="41" y="77"/>
                      <a:pt x="44" y="67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61"/>
                      <a:pt x="46" y="60"/>
                      <a:pt x="47" y="60"/>
                    </a:cubicBezTo>
                    <a:cubicBezTo>
                      <a:pt x="48" y="60"/>
                      <a:pt x="47" y="59"/>
                      <a:pt x="47" y="58"/>
                    </a:cubicBezTo>
                    <a:cubicBezTo>
                      <a:pt x="47" y="58"/>
                      <a:pt x="48" y="58"/>
                      <a:pt x="48" y="58"/>
                    </a:cubicBezTo>
                    <a:cubicBezTo>
                      <a:pt x="48" y="58"/>
                      <a:pt x="48" y="57"/>
                      <a:pt x="48" y="57"/>
                    </a:cubicBezTo>
                    <a:cubicBezTo>
                      <a:pt x="49" y="57"/>
                      <a:pt x="49" y="57"/>
                      <a:pt x="49" y="56"/>
                    </a:cubicBezTo>
                    <a:cubicBezTo>
                      <a:pt x="49" y="56"/>
                      <a:pt x="49" y="56"/>
                      <a:pt x="49" y="55"/>
                    </a:cubicBezTo>
                    <a:cubicBezTo>
                      <a:pt x="49" y="55"/>
                      <a:pt x="50" y="55"/>
                      <a:pt x="50" y="54"/>
                    </a:cubicBezTo>
                    <a:cubicBezTo>
                      <a:pt x="50" y="54"/>
                      <a:pt x="50" y="53"/>
                      <a:pt x="50" y="53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0" y="51"/>
                      <a:pt x="50" y="51"/>
                      <a:pt x="50" y="50"/>
                    </a:cubicBezTo>
                    <a:cubicBezTo>
                      <a:pt x="50" y="50"/>
                      <a:pt x="50" y="49"/>
                      <a:pt x="50" y="49"/>
                    </a:cubicBezTo>
                    <a:cubicBezTo>
                      <a:pt x="49" y="48"/>
                      <a:pt x="50" y="48"/>
                      <a:pt x="50" y="48"/>
                    </a:cubicBezTo>
                    <a:cubicBezTo>
                      <a:pt x="49" y="47"/>
                      <a:pt x="48" y="46"/>
                      <a:pt x="48" y="45"/>
                    </a:cubicBezTo>
                    <a:cubicBezTo>
                      <a:pt x="48" y="44"/>
                      <a:pt x="47" y="44"/>
                      <a:pt x="47" y="44"/>
                    </a:cubicBezTo>
                    <a:cubicBezTo>
                      <a:pt x="47" y="44"/>
                      <a:pt x="47" y="43"/>
                      <a:pt x="47" y="43"/>
                    </a:cubicBezTo>
                    <a:cubicBezTo>
                      <a:pt x="46" y="43"/>
                      <a:pt x="46" y="43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4" y="42"/>
                      <a:pt x="43" y="42"/>
                      <a:pt x="42" y="41"/>
                    </a:cubicBezTo>
                    <a:cubicBezTo>
                      <a:pt x="41" y="42"/>
                      <a:pt x="41" y="41"/>
                      <a:pt x="40" y="41"/>
                    </a:cubicBezTo>
                    <a:cubicBezTo>
                      <a:pt x="40" y="41"/>
                      <a:pt x="40" y="42"/>
                      <a:pt x="39" y="42"/>
                    </a:cubicBezTo>
                    <a:cubicBezTo>
                      <a:pt x="39" y="42"/>
                      <a:pt x="38" y="42"/>
                      <a:pt x="38" y="42"/>
                    </a:cubicBezTo>
                    <a:cubicBezTo>
                      <a:pt x="38" y="42"/>
                      <a:pt x="38" y="42"/>
                      <a:pt x="37" y="42"/>
                    </a:cubicBezTo>
                    <a:cubicBezTo>
                      <a:pt x="37" y="43"/>
                      <a:pt x="37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3" y="45"/>
                      <a:pt x="33" y="45"/>
                      <a:pt x="33" y="46"/>
                    </a:cubicBezTo>
                    <a:cubicBezTo>
                      <a:pt x="33" y="46"/>
                      <a:pt x="33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1" y="48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0"/>
                      <a:pt x="31" y="50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2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1" y="55"/>
                      <a:pt x="30" y="56"/>
                      <a:pt x="30" y="57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3" y="82"/>
                      <a:pt x="22" y="88"/>
                      <a:pt x="20" y="94"/>
                    </a:cubicBezTo>
                    <a:cubicBezTo>
                      <a:pt x="18" y="103"/>
                      <a:pt x="16" y="112"/>
                      <a:pt x="15" y="119"/>
                    </a:cubicBezTo>
                    <a:cubicBezTo>
                      <a:pt x="12" y="132"/>
                      <a:pt x="10" y="141"/>
                      <a:pt x="9" y="151"/>
                    </a:cubicBezTo>
                    <a:cubicBezTo>
                      <a:pt x="8" y="155"/>
                      <a:pt x="7" y="158"/>
                      <a:pt x="7" y="163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8"/>
                      <a:pt x="4" y="182"/>
                      <a:pt x="3" y="186"/>
                    </a:cubicBezTo>
                    <a:cubicBezTo>
                      <a:pt x="3" y="194"/>
                      <a:pt x="3" y="194"/>
                      <a:pt x="3" y="194"/>
                    </a:cubicBezTo>
                    <a:cubicBezTo>
                      <a:pt x="2" y="197"/>
                      <a:pt x="2" y="199"/>
                      <a:pt x="2" y="202"/>
                    </a:cubicBezTo>
                    <a:cubicBezTo>
                      <a:pt x="2" y="206"/>
                      <a:pt x="2" y="209"/>
                      <a:pt x="1" y="213"/>
                    </a:cubicBezTo>
                    <a:cubicBezTo>
                      <a:pt x="1" y="225"/>
                      <a:pt x="0" y="239"/>
                      <a:pt x="2" y="252"/>
                    </a:cubicBezTo>
                    <a:cubicBezTo>
                      <a:pt x="2" y="263"/>
                      <a:pt x="3" y="273"/>
                      <a:pt x="5" y="284"/>
                    </a:cubicBezTo>
                    <a:cubicBezTo>
                      <a:pt x="8" y="295"/>
                      <a:pt x="11" y="306"/>
                      <a:pt x="17" y="318"/>
                    </a:cubicBezTo>
                    <a:cubicBezTo>
                      <a:pt x="20" y="325"/>
                      <a:pt x="22" y="329"/>
                      <a:pt x="27" y="335"/>
                    </a:cubicBezTo>
                    <a:cubicBezTo>
                      <a:pt x="28" y="336"/>
                      <a:pt x="28" y="336"/>
                      <a:pt x="30" y="338"/>
                    </a:cubicBezTo>
                    <a:cubicBezTo>
                      <a:pt x="39" y="349"/>
                      <a:pt x="52" y="357"/>
                      <a:pt x="65" y="363"/>
                    </a:cubicBezTo>
                    <a:cubicBezTo>
                      <a:pt x="66" y="363"/>
                      <a:pt x="66" y="364"/>
                      <a:pt x="67" y="364"/>
                    </a:cubicBezTo>
                    <a:cubicBezTo>
                      <a:pt x="85" y="372"/>
                      <a:pt x="109" y="378"/>
                      <a:pt x="124" y="381"/>
                    </a:cubicBezTo>
                    <a:cubicBezTo>
                      <a:pt x="135" y="384"/>
                      <a:pt x="149" y="386"/>
                      <a:pt x="163" y="388"/>
                    </a:cubicBezTo>
                    <a:cubicBezTo>
                      <a:pt x="169" y="388"/>
                      <a:pt x="176" y="389"/>
                      <a:pt x="182" y="390"/>
                    </a:cubicBezTo>
                    <a:cubicBezTo>
                      <a:pt x="195" y="391"/>
                      <a:pt x="211" y="392"/>
                      <a:pt x="223" y="393"/>
                    </a:cubicBezTo>
                    <a:cubicBezTo>
                      <a:pt x="233" y="393"/>
                      <a:pt x="233" y="393"/>
                      <a:pt x="233" y="393"/>
                    </a:cubicBezTo>
                    <a:cubicBezTo>
                      <a:pt x="239" y="393"/>
                      <a:pt x="246" y="393"/>
                      <a:pt x="253" y="393"/>
                    </a:cubicBezTo>
                    <a:cubicBezTo>
                      <a:pt x="278" y="394"/>
                      <a:pt x="308" y="393"/>
                      <a:pt x="330" y="392"/>
                    </a:cubicBezTo>
                    <a:cubicBezTo>
                      <a:pt x="337" y="392"/>
                      <a:pt x="343" y="391"/>
                      <a:pt x="351" y="391"/>
                    </a:cubicBezTo>
                    <a:cubicBezTo>
                      <a:pt x="364" y="390"/>
                      <a:pt x="377" y="389"/>
                      <a:pt x="390" y="387"/>
                    </a:cubicBezTo>
                    <a:cubicBezTo>
                      <a:pt x="399" y="386"/>
                      <a:pt x="399" y="386"/>
                      <a:pt x="399" y="386"/>
                    </a:cubicBezTo>
                    <a:cubicBezTo>
                      <a:pt x="407" y="385"/>
                      <a:pt x="414" y="385"/>
                      <a:pt x="422" y="384"/>
                    </a:cubicBezTo>
                    <a:cubicBezTo>
                      <a:pt x="442" y="381"/>
                      <a:pt x="462" y="377"/>
                      <a:pt x="480" y="374"/>
                    </a:cubicBezTo>
                    <a:cubicBezTo>
                      <a:pt x="492" y="371"/>
                      <a:pt x="507" y="368"/>
                      <a:pt x="522" y="363"/>
                    </a:cubicBezTo>
                    <a:cubicBezTo>
                      <a:pt x="529" y="360"/>
                      <a:pt x="536" y="357"/>
                      <a:pt x="544" y="354"/>
                    </a:cubicBezTo>
                    <a:cubicBezTo>
                      <a:pt x="547" y="352"/>
                      <a:pt x="551" y="349"/>
                      <a:pt x="554" y="347"/>
                    </a:cubicBezTo>
                    <a:cubicBezTo>
                      <a:pt x="555" y="346"/>
                      <a:pt x="556" y="345"/>
                      <a:pt x="557" y="344"/>
                    </a:cubicBezTo>
                    <a:cubicBezTo>
                      <a:pt x="559" y="342"/>
                      <a:pt x="559" y="342"/>
                      <a:pt x="559" y="342"/>
                    </a:cubicBezTo>
                    <a:cubicBezTo>
                      <a:pt x="560" y="341"/>
                      <a:pt x="561" y="339"/>
                      <a:pt x="562" y="338"/>
                    </a:cubicBezTo>
                    <a:cubicBezTo>
                      <a:pt x="566" y="332"/>
                      <a:pt x="569" y="327"/>
                      <a:pt x="572" y="321"/>
                    </a:cubicBezTo>
                    <a:cubicBezTo>
                      <a:pt x="582" y="302"/>
                      <a:pt x="588" y="276"/>
                      <a:pt x="591" y="256"/>
                    </a:cubicBezTo>
                    <a:cubicBezTo>
                      <a:pt x="595" y="234"/>
                      <a:pt x="597" y="211"/>
                      <a:pt x="597" y="189"/>
                    </a:cubicBezTo>
                    <a:cubicBezTo>
                      <a:pt x="597" y="166"/>
                      <a:pt x="595" y="144"/>
                      <a:pt x="591" y="121"/>
                    </a:cubicBezTo>
                    <a:close/>
                    <a:moveTo>
                      <a:pt x="228" y="22"/>
                    </a:moveTo>
                    <a:cubicBezTo>
                      <a:pt x="228" y="22"/>
                      <a:pt x="228" y="22"/>
                      <a:pt x="228" y="22"/>
                    </a:cubicBezTo>
                    <a:cubicBezTo>
                      <a:pt x="228" y="22"/>
                      <a:pt x="228" y="22"/>
                      <a:pt x="228" y="22"/>
                    </a:cubicBezTo>
                    <a:close/>
                  </a:path>
                </a:pathLst>
              </a:custGeom>
              <a:solidFill>
                <a:srgbClr val="FFC000"/>
              </a:solidFill>
              <a:ln w="38100"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>
                  <a:defRPr/>
                </a:pPr>
                <a:endParaRPr lang="en-US" sz="1400">
                  <a:solidFill>
                    <a:prstClr val="black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F0BEA5BE-9573-405A-AFD7-44D98EB6576C}"/>
                </a:ext>
              </a:extLst>
            </p:cNvPr>
            <p:cNvGrpSpPr/>
            <p:nvPr/>
          </p:nvGrpSpPr>
          <p:grpSpPr>
            <a:xfrm>
              <a:off x="5589927" y="289780"/>
              <a:ext cx="5209171" cy="1810556"/>
              <a:chOff x="5445911" y="462329"/>
              <a:chExt cx="5209171" cy="1810556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xmlns="" id="{019A92A7-A98A-45E0-AE64-8698749BC0C2}"/>
                  </a:ext>
                </a:extLst>
              </p:cNvPr>
              <p:cNvSpPr/>
              <p:nvPr/>
            </p:nvSpPr>
            <p:spPr>
              <a:xfrm>
                <a:off x="5889185" y="735471"/>
                <a:ext cx="4469841" cy="119184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defTabSz="1219140">
                  <a:defRPr/>
                </a:pPr>
                <a:r>
                  <a:rPr lang="id-ID" sz="2133" b="1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Team,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Apabila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analis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kebijakan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lebih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dari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4 (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empat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) orang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maka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analis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kebijakan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ke-1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proporsinya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40%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dan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sisanya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dibagi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sama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rata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sesuai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jumlah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Anallis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Kebijakan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yang </a:t>
                </a:r>
                <a:r>
                  <a:rPr lang="en-US" sz="2133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terlibat</a:t>
                </a:r>
                <a:r>
                  <a:rPr lang="en-US" sz="2133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endParaRPr lang="id-ID" sz="2133" b="1" dirty="0">
                  <a:solidFill>
                    <a:prstClr val="black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5" name="Freeform 498">
                <a:extLst>
                  <a:ext uri="{FF2B5EF4-FFF2-40B4-BE49-F238E27FC236}">
                    <a16:creationId xmlns:a16="http://schemas.microsoft.com/office/drawing/2014/main" xmlns="" id="{56474EB7-ACDD-43CA-85AF-32ED4B9A9F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5911" y="462329"/>
                <a:ext cx="5209171" cy="1810556"/>
              </a:xfrm>
              <a:custGeom>
                <a:avLst/>
                <a:gdLst>
                  <a:gd name="T0" fmla="*/ 297 w 597"/>
                  <a:gd name="T1" fmla="*/ 4 h 394"/>
                  <a:gd name="T2" fmla="*/ 255 w 597"/>
                  <a:gd name="T3" fmla="*/ 9 h 394"/>
                  <a:gd name="T4" fmla="*/ 197 w 597"/>
                  <a:gd name="T5" fmla="*/ 23 h 394"/>
                  <a:gd name="T6" fmla="*/ 116 w 597"/>
                  <a:gd name="T7" fmla="*/ 28 h 394"/>
                  <a:gd name="T8" fmla="*/ 75 w 597"/>
                  <a:gd name="T9" fmla="*/ 36 h 394"/>
                  <a:gd name="T10" fmla="*/ 75 w 597"/>
                  <a:gd name="T11" fmla="*/ 36 h 394"/>
                  <a:gd name="T12" fmla="*/ 76 w 597"/>
                  <a:gd name="T13" fmla="*/ 33 h 394"/>
                  <a:gd name="T14" fmla="*/ 76 w 597"/>
                  <a:gd name="T15" fmla="*/ 33 h 394"/>
                  <a:gd name="T16" fmla="*/ 75 w 597"/>
                  <a:gd name="T17" fmla="*/ 34 h 394"/>
                  <a:gd name="T18" fmla="*/ 76 w 597"/>
                  <a:gd name="T19" fmla="*/ 41 h 394"/>
                  <a:gd name="T20" fmla="*/ 74 w 597"/>
                  <a:gd name="T21" fmla="*/ 34 h 394"/>
                  <a:gd name="T22" fmla="*/ 74 w 597"/>
                  <a:gd name="T23" fmla="*/ 35 h 394"/>
                  <a:gd name="T24" fmla="*/ 73 w 597"/>
                  <a:gd name="T25" fmla="*/ 39 h 394"/>
                  <a:gd name="T26" fmla="*/ 72 w 597"/>
                  <a:gd name="T27" fmla="*/ 43 h 394"/>
                  <a:gd name="T28" fmla="*/ 149 w 597"/>
                  <a:gd name="T29" fmla="*/ 32 h 394"/>
                  <a:gd name="T30" fmla="*/ 76 w 597"/>
                  <a:gd name="T31" fmla="*/ 38 h 394"/>
                  <a:gd name="T32" fmla="*/ 74 w 597"/>
                  <a:gd name="T33" fmla="*/ 34 h 394"/>
                  <a:gd name="T34" fmla="*/ 73 w 597"/>
                  <a:gd name="T35" fmla="*/ 35 h 394"/>
                  <a:gd name="T36" fmla="*/ 71 w 597"/>
                  <a:gd name="T37" fmla="*/ 35 h 394"/>
                  <a:gd name="T38" fmla="*/ 561 w 597"/>
                  <a:gd name="T39" fmla="*/ 42 h 394"/>
                  <a:gd name="T40" fmla="*/ 449 w 597"/>
                  <a:gd name="T41" fmla="*/ 1 h 394"/>
                  <a:gd name="T42" fmla="*/ 307 w 597"/>
                  <a:gd name="T43" fmla="*/ 4 h 394"/>
                  <a:gd name="T44" fmla="*/ 238 w 597"/>
                  <a:gd name="T45" fmla="*/ 10 h 394"/>
                  <a:gd name="T46" fmla="*/ 189 w 597"/>
                  <a:gd name="T47" fmla="*/ 17 h 394"/>
                  <a:gd name="T48" fmla="*/ 123 w 597"/>
                  <a:gd name="T49" fmla="*/ 26 h 394"/>
                  <a:gd name="T50" fmla="*/ 144 w 597"/>
                  <a:gd name="T51" fmla="*/ 24 h 394"/>
                  <a:gd name="T52" fmla="*/ 125 w 597"/>
                  <a:gd name="T53" fmla="*/ 27 h 394"/>
                  <a:gd name="T54" fmla="*/ 210 w 597"/>
                  <a:gd name="T55" fmla="*/ 16 h 394"/>
                  <a:gd name="T56" fmla="*/ 211 w 597"/>
                  <a:gd name="T57" fmla="*/ 17 h 394"/>
                  <a:gd name="T58" fmla="*/ 194 w 597"/>
                  <a:gd name="T59" fmla="*/ 20 h 394"/>
                  <a:gd name="T60" fmla="*/ 183 w 597"/>
                  <a:gd name="T61" fmla="*/ 23 h 394"/>
                  <a:gd name="T62" fmla="*/ 76 w 597"/>
                  <a:gd name="T63" fmla="*/ 40 h 394"/>
                  <a:gd name="T64" fmla="*/ 86 w 597"/>
                  <a:gd name="T65" fmla="*/ 38 h 394"/>
                  <a:gd name="T66" fmla="*/ 228 w 597"/>
                  <a:gd name="T67" fmla="*/ 22 h 394"/>
                  <a:gd name="T68" fmla="*/ 318 w 597"/>
                  <a:gd name="T69" fmla="*/ 15 h 394"/>
                  <a:gd name="T70" fmla="*/ 491 w 597"/>
                  <a:gd name="T71" fmla="*/ 20 h 394"/>
                  <a:gd name="T72" fmla="*/ 547 w 597"/>
                  <a:gd name="T73" fmla="*/ 46 h 394"/>
                  <a:gd name="T74" fmla="*/ 573 w 597"/>
                  <a:gd name="T75" fmla="*/ 278 h 394"/>
                  <a:gd name="T76" fmla="*/ 524 w 597"/>
                  <a:gd name="T77" fmla="*/ 347 h 394"/>
                  <a:gd name="T78" fmla="*/ 380 w 597"/>
                  <a:gd name="T79" fmla="*/ 374 h 394"/>
                  <a:gd name="T80" fmla="*/ 102 w 597"/>
                  <a:gd name="T81" fmla="*/ 361 h 394"/>
                  <a:gd name="T82" fmla="*/ 16 w 597"/>
                  <a:gd name="T83" fmla="*/ 239 h 394"/>
                  <a:gd name="T84" fmla="*/ 45 w 597"/>
                  <a:gd name="T85" fmla="*/ 63 h 394"/>
                  <a:gd name="T86" fmla="*/ 48 w 597"/>
                  <a:gd name="T87" fmla="*/ 57 h 394"/>
                  <a:gd name="T88" fmla="*/ 50 w 597"/>
                  <a:gd name="T89" fmla="*/ 50 h 394"/>
                  <a:gd name="T90" fmla="*/ 45 w 597"/>
                  <a:gd name="T91" fmla="*/ 42 h 394"/>
                  <a:gd name="T92" fmla="*/ 37 w 597"/>
                  <a:gd name="T93" fmla="*/ 42 h 394"/>
                  <a:gd name="T94" fmla="*/ 32 w 597"/>
                  <a:gd name="T95" fmla="*/ 48 h 394"/>
                  <a:gd name="T96" fmla="*/ 30 w 597"/>
                  <a:gd name="T97" fmla="*/ 54 h 394"/>
                  <a:gd name="T98" fmla="*/ 29 w 597"/>
                  <a:gd name="T99" fmla="*/ 61 h 394"/>
                  <a:gd name="T100" fmla="*/ 7 w 597"/>
                  <a:gd name="T101" fmla="*/ 163 h 394"/>
                  <a:gd name="T102" fmla="*/ 2 w 597"/>
                  <a:gd name="T103" fmla="*/ 252 h 394"/>
                  <a:gd name="T104" fmla="*/ 67 w 597"/>
                  <a:gd name="T105" fmla="*/ 364 h 394"/>
                  <a:gd name="T106" fmla="*/ 253 w 597"/>
                  <a:gd name="T107" fmla="*/ 393 h 394"/>
                  <a:gd name="T108" fmla="*/ 480 w 597"/>
                  <a:gd name="T109" fmla="*/ 374 h 394"/>
                  <a:gd name="T110" fmla="*/ 562 w 597"/>
                  <a:gd name="T111" fmla="*/ 338 h 394"/>
                  <a:gd name="T112" fmla="*/ 228 w 597"/>
                  <a:gd name="T113" fmla="*/ 22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7" h="394">
                    <a:moveTo>
                      <a:pt x="382" y="13"/>
                    </a:moveTo>
                    <a:cubicBezTo>
                      <a:pt x="381" y="13"/>
                      <a:pt x="379" y="13"/>
                      <a:pt x="376" y="13"/>
                    </a:cubicBezTo>
                    <a:cubicBezTo>
                      <a:pt x="377" y="13"/>
                      <a:pt x="380" y="13"/>
                      <a:pt x="382" y="13"/>
                    </a:cubicBezTo>
                    <a:close/>
                    <a:moveTo>
                      <a:pt x="297" y="4"/>
                    </a:moveTo>
                    <a:cubicBezTo>
                      <a:pt x="294" y="4"/>
                      <a:pt x="293" y="4"/>
                      <a:pt x="290" y="4"/>
                    </a:cubicBezTo>
                    <a:cubicBezTo>
                      <a:pt x="289" y="4"/>
                      <a:pt x="295" y="4"/>
                      <a:pt x="297" y="4"/>
                    </a:cubicBezTo>
                    <a:close/>
                    <a:moveTo>
                      <a:pt x="281" y="5"/>
                    </a:moveTo>
                    <a:cubicBezTo>
                      <a:pt x="283" y="4"/>
                      <a:pt x="287" y="4"/>
                      <a:pt x="287" y="4"/>
                    </a:cubicBezTo>
                    <a:cubicBezTo>
                      <a:pt x="286" y="4"/>
                      <a:pt x="281" y="4"/>
                      <a:pt x="281" y="5"/>
                    </a:cubicBezTo>
                    <a:close/>
                    <a:moveTo>
                      <a:pt x="255" y="9"/>
                    </a:moveTo>
                    <a:cubicBezTo>
                      <a:pt x="257" y="9"/>
                      <a:pt x="260" y="8"/>
                      <a:pt x="261" y="8"/>
                    </a:cubicBezTo>
                    <a:cubicBezTo>
                      <a:pt x="260" y="8"/>
                      <a:pt x="255" y="9"/>
                      <a:pt x="255" y="9"/>
                    </a:cubicBezTo>
                    <a:close/>
                    <a:moveTo>
                      <a:pt x="238" y="8"/>
                    </a:moveTo>
                    <a:cubicBezTo>
                      <a:pt x="243" y="8"/>
                      <a:pt x="247" y="7"/>
                      <a:pt x="249" y="7"/>
                    </a:cubicBezTo>
                    <a:cubicBezTo>
                      <a:pt x="245" y="7"/>
                      <a:pt x="240" y="8"/>
                      <a:pt x="238" y="8"/>
                    </a:cubicBezTo>
                    <a:close/>
                    <a:moveTo>
                      <a:pt x="197" y="23"/>
                    </a:moveTo>
                    <a:cubicBezTo>
                      <a:pt x="201" y="23"/>
                      <a:pt x="213" y="21"/>
                      <a:pt x="218" y="21"/>
                    </a:cubicBezTo>
                    <a:cubicBezTo>
                      <a:pt x="212" y="21"/>
                      <a:pt x="204" y="22"/>
                      <a:pt x="197" y="23"/>
                    </a:cubicBezTo>
                    <a:close/>
                    <a:moveTo>
                      <a:pt x="195" y="19"/>
                    </a:moveTo>
                    <a:cubicBezTo>
                      <a:pt x="190" y="19"/>
                      <a:pt x="190" y="19"/>
                      <a:pt x="190" y="19"/>
                    </a:cubicBezTo>
                    <a:cubicBezTo>
                      <a:pt x="187" y="20"/>
                      <a:pt x="173" y="21"/>
                      <a:pt x="174" y="21"/>
                    </a:cubicBezTo>
                    <a:cubicBezTo>
                      <a:pt x="183" y="20"/>
                      <a:pt x="196" y="19"/>
                      <a:pt x="203" y="18"/>
                    </a:cubicBezTo>
                    <a:cubicBezTo>
                      <a:pt x="200" y="18"/>
                      <a:pt x="198" y="18"/>
                      <a:pt x="195" y="19"/>
                    </a:cubicBezTo>
                    <a:close/>
                    <a:moveTo>
                      <a:pt x="116" y="28"/>
                    </a:moveTo>
                    <a:cubicBezTo>
                      <a:pt x="113" y="28"/>
                      <a:pt x="113" y="28"/>
                      <a:pt x="113" y="28"/>
                    </a:cubicBezTo>
                    <a:cubicBezTo>
                      <a:pt x="112" y="28"/>
                      <a:pt x="113" y="28"/>
                      <a:pt x="113" y="28"/>
                    </a:cubicBezTo>
                    <a:cubicBezTo>
                      <a:pt x="116" y="28"/>
                      <a:pt x="116" y="28"/>
                      <a:pt x="116" y="28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6"/>
                      <a:pt x="75" y="36"/>
                      <a:pt x="75" y="36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81" y="35"/>
                      <a:pt x="81" y="35"/>
                      <a:pt x="81" y="35"/>
                    </a:cubicBezTo>
                    <a:lnTo>
                      <a:pt x="75" y="36"/>
                    </a:lnTo>
                    <a:close/>
                    <a:moveTo>
                      <a:pt x="76" y="33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6" y="33"/>
                    </a:cubicBezTo>
                    <a:close/>
                    <a:moveTo>
                      <a:pt x="76" y="39"/>
                    </a:move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39"/>
                      <a:pt x="76" y="39"/>
                      <a:pt x="76" y="39"/>
                    </a:cubicBezTo>
                    <a:close/>
                    <a:moveTo>
                      <a:pt x="75" y="34"/>
                    </a:move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75" y="33"/>
                    </a:move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lose/>
                    <a:moveTo>
                      <a:pt x="76" y="41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lose/>
                    <a:moveTo>
                      <a:pt x="76" y="39"/>
                    </a:moveTo>
                    <a:cubicBezTo>
                      <a:pt x="75" y="39"/>
                      <a:pt x="75" y="39"/>
                      <a:pt x="75" y="40"/>
                    </a:cubicBezTo>
                    <a:cubicBezTo>
                      <a:pt x="75" y="40"/>
                      <a:pt x="75" y="40"/>
                      <a:pt x="76" y="39"/>
                    </a:cubicBezTo>
                    <a:close/>
                    <a:moveTo>
                      <a:pt x="74" y="34"/>
                    </a:moveTo>
                    <a:cubicBezTo>
                      <a:pt x="74" y="34"/>
                      <a:pt x="74" y="33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lose/>
                    <a:moveTo>
                      <a:pt x="74" y="36"/>
                    </a:moveTo>
                    <a:cubicBezTo>
                      <a:pt x="74" y="36"/>
                      <a:pt x="74" y="36"/>
                      <a:pt x="74" y="36"/>
                    </a:cubicBezTo>
                    <a:cubicBezTo>
                      <a:pt x="74" y="36"/>
                      <a:pt x="74" y="36"/>
                      <a:pt x="74" y="36"/>
                    </a:cubicBezTo>
                    <a:close/>
                    <a:moveTo>
                      <a:pt x="74" y="35"/>
                    </a:moveTo>
                    <a:cubicBezTo>
                      <a:pt x="74" y="35"/>
                      <a:pt x="73" y="35"/>
                      <a:pt x="73" y="35"/>
                    </a:cubicBezTo>
                    <a:cubicBezTo>
                      <a:pt x="73" y="35"/>
                      <a:pt x="74" y="36"/>
                      <a:pt x="74" y="35"/>
                    </a:cubicBezTo>
                    <a:close/>
                    <a:moveTo>
                      <a:pt x="73" y="35"/>
                    </a:move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lose/>
                    <a:moveTo>
                      <a:pt x="73" y="39"/>
                    </a:moveTo>
                    <a:cubicBezTo>
                      <a:pt x="73" y="39"/>
                      <a:pt x="73" y="38"/>
                      <a:pt x="73" y="39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2" y="41"/>
                      <a:pt x="73" y="40"/>
                    </a:cubicBezTo>
                    <a:cubicBezTo>
                      <a:pt x="72" y="40"/>
                      <a:pt x="72" y="41"/>
                      <a:pt x="72" y="41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3" y="41"/>
                      <a:pt x="72" y="41"/>
                    </a:cubicBezTo>
                    <a:close/>
                    <a:moveTo>
                      <a:pt x="72" y="43"/>
                    </a:moveTo>
                    <a:cubicBezTo>
                      <a:pt x="72" y="43"/>
                      <a:pt x="72" y="43"/>
                      <a:pt x="72" y="44"/>
                    </a:cubicBezTo>
                    <a:cubicBezTo>
                      <a:pt x="72" y="44"/>
                      <a:pt x="72" y="43"/>
                      <a:pt x="72" y="43"/>
                    </a:cubicBezTo>
                    <a:close/>
                    <a:moveTo>
                      <a:pt x="71" y="43"/>
                    </a:moveTo>
                    <a:cubicBezTo>
                      <a:pt x="71" y="43"/>
                      <a:pt x="71" y="44"/>
                      <a:pt x="71" y="43"/>
                    </a:cubicBezTo>
                    <a:close/>
                    <a:moveTo>
                      <a:pt x="165" y="30"/>
                    </a:moveTo>
                    <a:cubicBezTo>
                      <a:pt x="158" y="31"/>
                      <a:pt x="153" y="32"/>
                      <a:pt x="149" y="32"/>
                    </a:cubicBezTo>
                    <a:cubicBezTo>
                      <a:pt x="153" y="32"/>
                      <a:pt x="158" y="31"/>
                      <a:pt x="161" y="31"/>
                    </a:cubicBezTo>
                    <a:cubicBezTo>
                      <a:pt x="162" y="31"/>
                      <a:pt x="164" y="30"/>
                      <a:pt x="165" y="30"/>
                    </a:cubicBezTo>
                    <a:close/>
                    <a:moveTo>
                      <a:pt x="74" y="38"/>
                    </a:moveTo>
                    <a:cubicBezTo>
                      <a:pt x="74" y="38"/>
                      <a:pt x="75" y="39"/>
                      <a:pt x="75" y="38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5" y="38"/>
                      <a:pt x="75" y="38"/>
                      <a:pt x="76" y="38"/>
                    </a:cubicBezTo>
                    <a:cubicBezTo>
                      <a:pt x="76" y="38"/>
                      <a:pt x="75" y="38"/>
                      <a:pt x="75" y="38"/>
                    </a:cubicBezTo>
                    <a:cubicBezTo>
                      <a:pt x="76" y="38"/>
                      <a:pt x="76" y="39"/>
                      <a:pt x="76" y="39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4" y="38"/>
                      <a:pt x="74" y="38"/>
                    </a:cubicBezTo>
                    <a:close/>
                    <a:moveTo>
                      <a:pt x="74" y="34"/>
                    </a:moveTo>
                    <a:cubicBezTo>
                      <a:pt x="74" y="34"/>
                      <a:pt x="75" y="34"/>
                      <a:pt x="75" y="34"/>
                    </a:cubicBezTo>
                    <a:cubicBezTo>
                      <a:pt x="75" y="34"/>
                      <a:pt x="74" y="34"/>
                      <a:pt x="75" y="34"/>
                    </a:cubicBezTo>
                    <a:cubicBezTo>
                      <a:pt x="75" y="34"/>
                      <a:pt x="74" y="34"/>
                      <a:pt x="74" y="34"/>
                    </a:cubicBezTo>
                    <a:close/>
                    <a:moveTo>
                      <a:pt x="71" y="35"/>
                    </a:moveTo>
                    <a:cubicBezTo>
                      <a:pt x="71" y="35"/>
                      <a:pt x="71" y="35"/>
                      <a:pt x="71" y="35"/>
                    </a:cubicBezTo>
                    <a:cubicBezTo>
                      <a:pt x="72" y="35"/>
                      <a:pt x="72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4"/>
                      <a:pt x="74" y="35"/>
                      <a:pt x="74" y="34"/>
                    </a:cubicBezTo>
                    <a:cubicBezTo>
                      <a:pt x="73" y="35"/>
                      <a:pt x="72" y="34"/>
                      <a:pt x="72" y="35"/>
                    </a:cubicBezTo>
                    <a:cubicBezTo>
                      <a:pt x="72" y="35"/>
                      <a:pt x="71" y="35"/>
                      <a:pt x="71" y="35"/>
                    </a:cubicBezTo>
                    <a:cubicBezTo>
                      <a:pt x="71" y="35"/>
                      <a:pt x="70" y="35"/>
                      <a:pt x="70" y="35"/>
                    </a:cubicBezTo>
                    <a:cubicBezTo>
                      <a:pt x="70" y="35"/>
                      <a:pt x="71" y="35"/>
                      <a:pt x="71" y="35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591" y="121"/>
                    </a:moveTo>
                    <a:cubicBezTo>
                      <a:pt x="587" y="99"/>
                      <a:pt x="581" y="77"/>
                      <a:pt x="570" y="56"/>
                    </a:cubicBezTo>
                    <a:cubicBezTo>
                      <a:pt x="568" y="51"/>
                      <a:pt x="565" y="46"/>
                      <a:pt x="561" y="42"/>
                    </a:cubicBezTo>
                    <a:cubicBezTo>
                      <a:pt x="560" y="39"/>
                      <a:pt x="558" y="37"/>
                      <a:pt x="556" y="35"/>
                    </a:cubicBezTo>
                    <a:cubicBezTo>
                      <a:pt x="554" y="32"/>
                      <a:pt x="552" y="30"/>
                      <a:pt x="550" y="28"/>
                    </a:cubicBezTo>
                    <a:cubicBezTo>
                      <a:pt x="540" y="20"/>
                      <a:pt x="529" y="16"/>
                      <a:pt x="519" y="13"/>
                    </a:cubicBezTo>
                    <a:cubicBezTo>
                      <a:pt x="512" y="10"/>
                      <a:pt x="501" y="8"/>
                      <a:pt x="495" y="7"/>
                    </a:cubicBezTo>
                    <a:cubicBezTo>
                      <a:pt x="494" y="7"/>
                      <a:pt x="490" y="6"/>
                      <a:pt x="487" y="6"/>
                    </a:cubicBezTo>
                    <a:cubicBezTo>
                      <a:pt x="476" y="4"/>
                      <a:pt x="462" y="2"/>
                      <a:pt x="449" y="1"/>
                    </a:cubicBezTo>
                    <a:cubicBezTo>
                      <a:pt x="445" y="1"/>
                      <a:pt x="437" y="1"/>
                      <a:pt x="432" y="1"/>
                    </a:cubicBezTo>
                    <a:cubicBezTo>
                      <a:pt x="429" y="0"/>
                      <a:pt x="435" y="1"/>
                      <a:pt x="431" y="0"/>
                    </a:cubicBezTo>
                    <a:cubicBezTo>
                      <a:pt x="422" y="0"/>
                      <a:pt x="392" y="0"/>
                      <a:pt x="378" y="0"/>
                    </a:cubicBezTo>
                    <a:cubicBezTo>
                      <a:pt x="379" y="0"/>
                      <a:pt x="379" y="0"/>
                      <a:pt x="378" y="0"/>
                    </a:cubicBezTo>
                    <a:cubicBezTo>
                      <a:pt x="375" y="0"/>
                      <a:pt x="373" y="1"/>
                      <a:pt x="370" y="1"/>
                    </a:cubicBezTo>
                    <a:cubicBezTo>
                      <a:pt x="345" y="1"/>
                      <a:pt x="328" y="3"/>
                      <a:pt x="307" y="4"/>
                    </a:cubicBezTo>
                    <a:cubicBezTo>
                      <a:pt x="304" y="4"/>
                      <a:pt x="297" y="5"/>
                      <a:pt x="295" y="5"/>
                    </a:cubicBezTo>
                    <a:cubicBezTo>
                      <a:pt x="299" y="5"/>
                      <a:pt x="304" y="4"/>
                      <a:pt x="303" y="5"/>
                    </a:cubicBezTo>
                    <a:cubicBezTo>
                      <a:pt x="297" y="5"/>
                      <a:pt x="289" y="6"/>
                      <a:pt x="285" y="6"/>
                    </a:cubicBezTo>
                    <a:cubicBezTo>
                      <a:pt x="277" y="7"/>
                      <a:pt x="273" y="7"/>
                      <a:pt x="266" y="8"/>
                    </a:cubicBezTo>
                    <a:cubicBezTo>
                      <a:pt x="264" y="8"/>
                      <a:pt x="268" y="8"/>
                      <a:pt x="264" y="8"/>
                    </a:cubicBezTo>
                    <a:cubicBezTo>
                      <a:pt x="253" y="9"/>
                      <a:pt x="248" y="10"/>
                      <a:pt x="238" y="10"/>
                    </a:cubicBezTo>
                    <a:cubicBezTo>
                      <a:pt x="235" y="11"/>
                      <a:pt x="224" y="12"/>
                      <a:pt x="221" y="12"/>
                    </a:cubicBezTo>
                    <a:cubicBezTo>
                      <a:pt x="217" y="13"/>
                      <a:pt x="224" y="12"/>
                      <a:pt x="221" y="12"/>
                    </a:cubicBezTo>
                    <a:cubicBezTo>
                      <a:pt x="213" y="13"/>
                      <a:pt x="205" y="14"/>
                      <a:pt x="196" y="15"/>
                    </a:cubicBezTo>
                    <a:cubicBezTo>
                      <a:pt x="194" y="16"/>
                      <a:pt x="193" y="16"/>
                      <a:pt x="190" y="16"/>
                    </a:cubicBezTo>
                    <a:cubicBezTo>
                      <a:pt x="188" y="16"/>
                      <a:pt x="190" y="16"/>
                      <a:pt x="187" y="16"/>
                    </a:cubicBezTo>
                    <a:cubicBezTo>
                      <a:pt x="184" y="17"/>
                      <a:pt x="190" y="16"/>
                      <a:pt x="189" y="17"/>
                    </a:cubicBezTo>
                    <a:cubicBezTo>
                      <a:pt x="184" y="17"/>
                      <a:pt x="185" y="17"/>
                      <a:pt x="183" y="18"/>
                    </a:cubicBezTo>
                    <a:cubicBezTo>
                      <a:pt x="177" y="18"/>
                      <a:pt x="173" y="19"/>
                      <a:pt x="167" y="20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45" y="23"/>
                      <a:pt x="143" y="23"/>
                      <a:pt x="138" y="2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2" y="26"/>
                      <a:pt x="127" y="25"/>
                      <a:pt x="123" y="26"/>
                    </a:cubicBezTo>
                    <a:cubicBezTo>
                      <a:pt x="106" y="28"/>
                      <a:pt x="89" y="31"/>
                      <a:pt x="77" y="33"/>
                    </a:cubicBezTo>
                    <a:cubicBezTo>
                      <a:pt x="96" y="30"/>
                      <a:pt x="110" y="28"/>
                      <a:pt x="127" y="25"/>
                    </a:cubicBezTo>
                    <a:cubicBezTo>
                      <a:pt x="129" y="25"/>
                      <a:pt x="134" y="24"/>
                      <a:pt x="137" y="24"/>
                    </a:cubicBezTo>
                    <a:cubicBezTo>
                      <a:pt x="138" y="24"/>
                      <a:pt x="134" y="24"/>
                      <a:pt x="138" y="24"/>
                    </a:cubicBezTo>
                    <a:cubicBezTo>
                      <a:pt x="139" y="24"/>
                      <a:pt x="139" y="24"/>
                      <a:pt x="141" y="23"/>
                    </a:cubicBezTo>
                    <a:cubicBezTo>
                      <a:pt x="139" y="24"/>
                      <a:pt x="143" y="24"/>
                      <a:pt x="144" y="24"/>
                    </a:cubicBezTo>
                    <a:cubicBezTo>
                      <a:pt x="158" y="22"/>
                      <a:pt x="169" y="20"/>
                      <a:pt x="182" y="19"/>
                    </a:cubicBezTo>
                    <a:cubicBezTo>
                      <a:pt x="184" y="18"/>
                      <a:pt x="180" y="19"/>
                      <a:pt x="183" y="18"/>
                    </a:cubicBezTo>
                    <a:cubicBezTo>
                      <a:pt x="197" y="17"/>
                      <a:pt x="197" y="17"/>
                      <a:pt x="197" y="17"/>
                    </a:cubicBezTo>
                    <a:cubicBezTo>
                      <a:pt x="198" y="17"/>
                      <a:pt x="202" y="16"/>
                      <a:pt x="200" y="17"/>
                    </a:cubicBezTo>
                    <a:cubicBezTo>
                      <a:pt x="184" y="19"/>
                      <a:pt x="161" y="22"/>
                      <a:pt x="141" y="24"/>
                    </a:cubicBezTo>
                    <a:cubicBezTo>
                      <a:pt x="135" y="25"/>
                      <a:pt x="129" y="26"/>
                      <a:pt x="125" y="27"/>
                    </a:cubicBezTo>
                    <a:cubicBezTo>
                      <a:pt x="134" y="25"/>
                      <a:pt x="141" y="25"/>
                      <a:pt x="149" y="24"/>
                    </a:cubicBezTo>
                    <a:cubicBezTo>
                      <a:pt x="159" y="23"/>
                      <a:pt x="170" y="21"/>
                      <a:pt x="180" y="20"/>
                    </a:cubicBezTo>
                    <a:cubicBezTo>
                      <a:pt x="186" y="19"/>
                      <a:pt x="186" y="19"/>
                      <a:pt x="186" y="19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210" y="16"/>
                      <a:pt x="210" y="16"/>
                      <a:pt x="210" y="16"/>
                    </a:cubicBezTo>
                    <a:cubicBezTo>
                      <a:pt x="234" y="14"/>
                      <a:pt x="234" y="14"/>
                      <a:pt x="234" y="14"/>
                    </a:cubicBezTo>
                    <a:cubicBezTo>
                      <a:pt x="236" y="14"/>
                      <a:pt x="235" y="14"/>
                      <a:pt x="233" y="14"/>
                    </a:cubicBezTo>
                    <a:cubicBezTo>
                      <a:pt x="211" y="17"/>
                      <a:pt x="211" y="17"/>
                      <a:pt x="211" y="17"/>
                    </a:cubicBezTo>
                    <a:cubicBezTo>
                      <a:pt x="212" y="17"/>
                      <a:pt x="213" y="17"/>
                      <a:pt x="213" y="17"/>
                    </a:cubicBezTo>
                    <a:cubicBezTo>
                      <a:pt x="209" y="17"/>
                      <a:pt x="208" y="17"/>
                      <a:pt x="206" y="17"/>
                    </a:cubicBezTo>
                    <a:cubicBezTo>
                      <a:pt x="214" y="17"/>
                      <a:pt x="213" y="17"/>
                      <a:pt x="211" y="17"/>
                    </a:cubicBezTo>
                    <a:cubicBezTo>
                      <a:pt x="192" y="19"/>
                      <a:pt x="168" y="22"/>
                      <a:pt x="153" y="24"/>
                    </a:cubicBezTo>
                    <a:cubicBezTo>
                      <a:pt x="151" y="25"/>
                      <a:pt x="150" y="25"/>
                      <a:pt x="147" y="25"/>
                    </a:cubicBezTo>
                    <a:cubicBezTo>
                      <a:pt x="129" y="28"/>
                      <a:pt x="110" y="30"/>
                      <a:pt x="91" y="33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1" y="24"/>
                      <a:pt x="160" y="24"/>
                      <a:pt x="162" y="24"/>
                    </a:cubicBezTo>
                    <a:cubicBezTo>
                      <a:pt x="173" y="22"/>
                      <a:pt x="186" y="21"/>
                      <a:pt x="194" y="20"/>
                    </a:cubicBezTo>
                    <a:cubicBezTo>
                      <a:pt x="205" y="19"/>
                      <a:pt x="205" y="19"/>
                      <a:pt x="205" y="19"/>
                    </a:cubicBezTo>
                    <a:cubicBezTo>
                      <a:pt x="231" y="16"/>
                      <a:pt x="250" y="15"/>
                      <a:pt x="275" y="13"/>
                    </a:cubicBezTo>
                    <a:cubicBezTo>
                      <a:pt x="275" y="13"/>
                      <a:pt x="277" y="13"/>
                      <a:pt x="278" y="13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68" y="14"/>
                      <a:pt x="264" y="15"/>
                      <a:pt x="260" y="15"/>
                    </a:cubicBezTo>
                    <a:cubicBezTo>
                      <a:pt x="239" y="17"/>
                      <a:pt x="209" y="20"/>
                      <a:pt x="183" y="23"/>
                    </a:cubicBezTo>
                    <a:cubicBezTo>
                      <a:pt x="180" y="24"/>
                      <a:pt x="182" y="24"/>
                      <a:pt x="184" y="24"/>
                    </a:cubicBezTo>
                    <a:cubicBezTo>
                      <a:pt x="197" y="22"/>
                      <a:pt x="209" y="21"/>
                      <a:pt x="222" y="20"/>
                    </a:cubicBezTo>
                    <a:cubicBezTo>
                      <a:pt x="227" y="20"/>
                      <a:pt x="222" y="21"/>
                      <a:pt x="212" y="22"/>
                    </a:cubicBezTo>
                    <a:cubicBezTo>
                      <a:pt x="194" y="24"/>
                      <a:pt x="165" y="27"/>
                      <a:pt x="154" y="28"/>
                    </a:cubicBezTo>
                    <a:cubicBezTo>
                      <a:pt x="128" y="32"/>
                      <a:pt x="103" y="35"/>
                      <a:pt x="78" y="39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3" y="39"/>
                      <a:pt x="84" y="39"/>
                      <a:pt x="86" y="38"/>
                    </a:cubicBezTo>
                    <a:cubicBezTo>
                      <a:pt x="111" y="35"/>
                      <a:pt x="139" y="31"/>
                      <a:pt x="161" y="28"/>
                    </a:cubicBezTo>
                    <a:cubicBezTo>
                      <a:pt x="170" y="27"/>
                      <a:pt x="188" y="24"/>
                      <a:pt x="198" y="24"/>
                    </a:cubicBezTo>
                    <a:cubicBezTo>
                      <a:pt x="195" y="25"/>
                      <a:pt x="188" y="26"/>
                      <a:pt x="178" y="27"/>
                    </a:cubicBezTo>
                    <a:cubicBezTo>
                      <a:pt x="188" y="26"/>
                      <a:pt x="197" y="25"/>
                      <a:pt x="205" y="24"/>
                    </a:cubicBezTo>
                    <a:cubicBezTo>
                      <a:pt x="212" y="23"/>
                      <a:pt x="224" y="22"/>
                      <a:pt x="228" y="22"/>
                    </a:cubicBezTo>
                    <a:cubicBezTo>
                      <a:pt x="228" y="22"/>
                      <a:pt x="227" y="22"/>
                      <a:pt x="228" y="22"/>
                    </a:cubicBezTo>
                    <a:cubicBezTo>
                      <a:pt x="229" y="22"/>
                      <a:pt x="233" y="21"/>
                      <a:pt x="234" y="21"/>
                    </a:cubicBezTo>
                    <a:cubicBezTo>
                      <a:pt x="238" y="21"/>
                      <a:pt x="237" y="21"/>
                      <a:pt x="241" y="20"/>
                    </a:cubicBezTo>
                    <a:cubicBezTo>
                      <a:pt x="247" y="20"/>
                      <a:pt x="247" y="20"/>
                      <a:pt x="250" y="20"/>
                    </a:cubicBezTo>
                    <a:cubicBezTo>
                      <a:pt x="270" y="18"/>
                      <a:pt x="289" y="16"/>
                      <a:pt x="309" y="15"/>
                    </a:cubicBezTo>
                    <a:cubicBezTo>
                      <a:pt x="315" y="15"/>
                      <a:pt x="315" y="15"/>
                      <a:pt x="315" y="15"/>
                    </a:cubicBezTo>
                    <a:cubicBezTo>
                      <a:pt x="317" y="15"/>
                      <a:pt x="315" y="15"/>
                      <a:pt x="318" y="15"/>
                    </a:cubicBezTo>
                    <a:cubicBezTo>
                      <a:pt x="319" y="15"/>
                      <a:pt x="319" y="15"/>
                      <a:pt x="321" y="14"/>
                    </a:cubicBezTo>
                    <a:cubicBezTo>
                      <a:pt x="345" y="13"/>
                      <a:pt x="345" y="13"/>
                      <a:pt x="345" y="13"/>
                    </a:cubicBezTo>
                    <a:cubicBezTo>
                      <a:pt x="364" y="13"/>
                      <a:pt x="386" y="12"/>
                      <a:pt x="402" y="12"/>
                    </a:cubicBezTo>
                    <a:cubicBezTo>
                      <a:pt x="405" y="12"/>
                      <a:pt x="401" y="13"/>
                      <a:pt x="405" y="13"/>
                    </a:cubicBezTo>
                    <a:cubicBezTo>
                      <a:pt x="432" y="13"/>
                      <a:pt x="460" y="14"/>
                      <a:pt x="488" y="19"/>
                    </a:cubicBezTo>
                    <a:cubicBezTo>
                      <a:pt x="490" y="20"/>
                      <a:pt x="488" y="20"/>
                      <a:pt x="491" y="20"/>
                    </a:cubicBezTo>
                    <a:cubicBezTo>
                      <a:pt x="495" y="21"/>
                      <a:pt x="494" y="20"/>
                      <a:pt x="498" y="21"/>
                    </a:cubicBezTo>
                    <a:cubicBezTo>
                      <a:pt x="500" y="22"/>
                      <a:pt x="502" y="22"/>
                      <a:pt x="503" y="23"/>
                    </a:cubicBezTo>
                    <a:cubicBezTo>
                      <a:pt x="511" y="24"/>
                      <a:pt x="518" y="27"/>
                      <a:pt x="525" y="30"/>
                    </a:cubicBezTo>
                    <a:cubicBezTo>
                      <a:pt x="532" y="33"/>
                      <a:pt x="539" y="37"/>
                      <a:pt x="544" y="42"/>
                    </a:cubicBezTo>
                    <a:cubicBezTo>
                      <a:pt x="544" y="42"/>
                      <a:pt x="545" y="43"/>
                      <a:pt x="546" y="43"/>
                    </a:cubicBezTo>
                    <a:cubicBezTo>
                      <a:pt x="547" y="46"/>
                      <a:pt x="547" y="46"/>
                      <a:pt x="547" y="46"/>
                    </a:cubicBezTo>
                    <a:cubicBezTo>
                      <a:pt x="549" y="47"/>
                      <a:pt x="550" y="49"/>
                      <a:pt x="551" y="50"/>
                    </a:cubicBezTo>
                    <a:cubicBezTo>
                      <a:pt x="553" y="54"/>
                      <a:pt x="555" y="57"/>
                      <a:pt x="557" y="61"/>
                    </a:cubicBezTo>
                    <a:cubicBezTo>
                      <a:pt x="561" y="68"/>
                      <a:pt x="564" y="75"/>
                      <a:pt x="567" y="83"/>
                    </a:cubicBezTo>
                    <a:cubicBezTo>
                      <a:pt x="577" y="112"/>
                      <a:pt x="581" y="143"/>
                      <a:pt x="583" y="173"/>
                    </a:cubicBezTo>
                    <a:cubicBezTo>
                      <a:pt x="584" y="196"/>
                      <a:pt x="583" y="218"/>
                      <a:pt x="580" y="239"/>
                    </a:cubicBezTo>
                    <a:cubicBezTo>
                      <a:pt x="578" y="253"/>
                      <a:pt x="576" y="266"/>
                      <a:pt x="573" y="278"/>
                    </a:cubicBezTo>
                    <a:cubicBezTo>
                      <a:pt x="569" y="290"/>
                      <a:pt x="566" y="302"/>
                      <a:pt x="560" y="314"/>
                    </a:cubicBezTo>
                    <a:cubicBezTo>
                      <a:pt x="558" y="318"/>
                      <a:pt x="556" y="322"/>
                      <a:pt x="553" y="326"/>
                    </a:cubicBezTo>
                    <a:cubicBezTo>
                      <a:pt x="552" y="328"/>
                      <a:pt x="551" y="329"/>
                      <a:pt x="549" y="331"/>
                    </a:cubicBezTo>
                    <a:cubicBezTo>
                      <a:pt x="548" y="333"/>
                      <a:pt x="546" y="335"/>
                      <a:pt x="545" y="336"/>
                    </a:cubicBezTo>
                    <a:cubicBezTo>
                      <a:pt x="543" y="338"/>
                      <a:pt x="539" y="340"/>
                      <a:pt x="535" y="342"/>
                    </a:cubicBezTo>
                    <a:cubicBezTo>
                      <a:pt x="531" y="344"/>
                      <a:pt x="527" y="346"/>
                      <a:pt x="524" y="347"/>
                    </a:cubicBezTo>
                    <a:cubicBezTo>
                      <a:pt x="521" y="348"/>
                      <a:pt x="518" y="349"/>
                      <a:pt x="515" y="350"/>
                    </a:cubicBezTo>
                    <a:cubicBezTo>
                      <a:pt x="511" y="352"/>
                      <a:pt x="506" y="353"/>
                      <a:pt x="502" y="354"/>
                    </a:cubicBezTo>
                    <a:cubicBezTo>
                      <a:pt x="489" y="357"/>
                      <a:pt x="476" y="360"/>
                      <a:pt x="463" y="363"/>
                    </a:cubicBezTo>
                    <a:cubicBezTo>
                      <a:pt x="449" y="365"/>
                      <a:pt x="435" y="368"/>
                      <a:pt x="420" y="369"/>
                    </a:cubicBezTo>
                    <a:cubicBezTo>
                      <a:pt x="412" y="370"/>
                      <a:pt x="405" y="372"/>
                      <a:pt x="397" y="372"/>
                    </a:cubicBezTo>
                    <a:cubicBezTo>
                      <a:pt x="391" y="373"/>
                      <a:pt x="386" y="373"/>
                      <a:pt x="380" y="374"/>
                    </a:cubicBezTo>
                    <a:cubicBezTo>
                      <a:pt x="365" y="375"/>
                      <a:pt x="349" y="377"/>
                      <a:pt x="334" y="377"/>
                    </a:cubicBezTo>
                    <a:cubicBezTo>
                      <a:pt x="314" y="379"/>
                      <a:pt x="294" y="379"/>
                      <a:pt x="274" y="379"/>
                    </a:cubicBezTo>
                    <a:cubicBezTo>
                      <a:pt x="252" y="379"/>
                      <a:pt x="225" y="378"/>
                      <a:pt x="204" y="377"/>
                    </a:cubicBezTo>
                    <a:cubicBezTo>
                      <a:pt x="187" y="375"/>
                      <a:pt x="169" y="374"/>
                      <a:pt x="150" y="371"/>
                    </a:cubicBezTo>
                    <a:cubicBezTo>
                      <a:pt x="145" y="370"/>
                      <a:pt x="145" y="370"/>
                      <a:pt x="145" y="370"/>
                    </a:cubicBezTo>
                    <a:cubicBezTo>
                      <a:pt x="131" y="368"/>
                      <a:pt x="116" y="364"/>
                      <a:pt x="102" y="361"/>
                    </a:cubicBezTo>
                    <a:cubicBezTo>
                      <a:pt x="88" y="357"/>
                      <a:pt x="75" y="352"/>
                      <a:pt x="65" y="346"/>
                    </a:cubicBezTo>
                    <a:cubicBezTo>
                      <a:pt x="57" y="342"/>
                      <a:pt x="51" y="338"/>
                      <a:pt x="46" y="333"/>
                    </a:cubicBezTo>
                    <a:cubicBezTo>
                      <a:pt x="40" y="328"/>
                      <a:pt x="35" y="321"/>
                      <a:pt x="32" y="314"/>
                    </a:cubicBezTo>
                    <a:cubicBezTo>
                      <a:pt x="30" y="312"/>
                      <a:pt x="29" y="310"/>
                      <a:pt x="28" y="307"/>
                    </a:cubicBezTo>
                    <a:cubicBezTo>
                      <a:pt x="25" y="300"/>
                      <a:pt x="23" y="292"/>
                      <a:pt x="21" y="283"/>
                    </a:cubicBezTo>
                    <a:cubicBezTo>
                      <a:pt x="18" y="270"/>
                      <a:pt x="17" y="255"/>
                      <a:pt x="16" y="239"/>
                    </a:cubicBezTo>
                    <a:cubicBezTo>
                      <a:pt x="16" y="226"/>
                      <a:pt x="17" y="207"/>
                      <a:pt x="19" y="193"/>
                    </a:cubicBezTo>
                    <a:cubicBezTo>
                      <a:pt x="21" y="169"/>
                      <a:pt x="25" y="144"/>
                      <a:pt x="31" y="12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9" y="87"/>
                      <a:pt x="41" y="77"/>
                      <a:pt x="44" y="67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61"/>
                      <a:pt x="46" y="60"/>
                      <a:pt x="47" y="60"/>
                    </a:cubicBezTo>
                    <a:cubicBezTo>
                      <a:pt x="48" y="60"/>
                      <a:pt x="47" y="59"/>
                      <a:pt x="47" y="58"/>
                    </a:cubicBezTo>
                    <a:cubicBezTo>
                      <a:pt x="47" y="58"/>
                      <a:pt x="48" y="58"/>
                      <a:pt x="48" y="58"/>
                    </a:cubicBezTo>
                    <a:cubicBezTo>
                      <a:pt x="48" y="58"/>
                      <a:pt x="48" y="57"/>
                      <a:pt x="48" y="57"/>
                    </a:cubicBezTo>
                    <a:cubicBezTo>
                      <a:pt x="49" y="57"/>
                      <a:pt x="49" y="57"/>
                      <a:pt x="49" y="56"/>
                    </a:cubicBezTo>
                    <a:cubicBezTo>
                      <a:pt x="49" y="56"/>
                      <a:pt x="49" y="56"/>
                      <a:pt x="49" y="55"/>
                    </a:cubicBezTo>
                    <a:cubicBezTo>
                      <a:pt x="49" y="55"/>
                      <a:pt x="50" y="55"/>
                      <a:pt x="50" y="54"/>
                    </a:cubicBezTo>
                    <a:cubicBezTo>
                      <a:pt x="50" y="54"/>
                      <a:pt x="50" y="53"/>
                      <a:pt x="50" y="53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0" y="51"/>
                      <a:pt x="50" y="51"/>
                      <a:pt x="50" y="50"/>
                    </a:cubicBezTo>
                    <a:cubicBezTo>
                      <a:pt x="50" y="50"/>
                      <a:pt x="50" y="49"/>
                      <a:pt x="50" y="49"/>
                    </a:cubicBezTo>
                    <a:cubicBezTo>
                      <a:pt x="49" y="48"/>
                      <a:pt x="50" y="48"/>
                      <a:pt x="50" y="48"/>
                    </a:cubicBezTo>
                    <a:cubicBezTo>
                      <a:pt x="49" y="47"/>
                      <a:pt x="48" y="46"/>
                      <a:pt x="48" y="45"/>
                    </a:cubicBezTo>
                    <a:cubicBezTo>
                      <a:pt x="48" y="44"/>
                      <a:pt x="47" y="44"/>
                      <a:pt x="47" y="44"/>
                    </a:cubicBezTo>
                    <a:cubicBezTo>
                      <a:pt x="47" y="44"/>
                      <a:pt x="47" y="43"/>
                      <a:pt x="47" y="43"/>
                    </a:cubicBezTo>
                    <a:cubicBezTo>
                      <a:pt x="46" y="43"/>
                      <a:pt x="46" y="43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4" y="42"/>
                      <a:pt x="43" y="42"/>
                      <a:pt x="42" y="41"/>
                    </a:cubicBezTo>
                    <a:cubicBezTo>
                      <a:pt x="41" y="42"/>
                      <a:pt x="41" y="41"/>
                      <a:pt x="40" y="41"/>
                    </a:cubicBezTo>
                    <a:cubicBezTo>
                      <a:pt x="40" y="41"/>
                      <a:pt x="40" y="42"/>
                      <a:pt x="39" y="42"/>
                    </a:cubicBezTo>
                    <a:cubicBezTo>
                      <a:pt x="39" y="42"/>
                      <a:pt x="38" y="42"/>
                      <a:pt x="38" y="42"/>
                    </a:cubicBezTo>
                    <a:cubicBezTo>
                      <a:pt x="38" y="42"/>
                      <a:pt x="38" y="42"/>
                      <a:pt x="37" y="42"/>
                    </a:cubicBezTo>
                    <a:cubicBezTo>
                      <a:pt x="37" y="43"/>
                      <a:pt x="37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3" y="45"/>
                      <a:pt x="33" y="45"/>
                      <a:pt x="33" y="46"/>
                    </a:cubicBezTo>
                    <a:cubicBezTo>
                      <a:pt x="33" y="46"/>
                      <a:pt x="33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1" y="48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0"/>
                      <a:pt x="31" y="50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2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1" y="55"/>
                      <a:pt x="30" y="56"/>
                      <a:pt x="30" y="57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3" y="82"/>
                      <a:pt x="22" y="88"/>
                      <a:pt x="20" y="94"/>
                    </a:cubicBezTo>
                    <a:cubicBezTo>
                      <a:pt x="18" y="103"/>
                      <a:pt x="16" y="112"/>
                      <a:pt x="15" y="119"/>
                    </a:cubicBezTo>
                    <a:cubicBezTo>
                      <a:pt x="12" y="132"/>
                      <a:pt x="10" y="141"/>
                      <a:pt x="9" y="151"/>
                    </a:cubicBezTo>
                    <a:cubicBezTo>
                      <a:pt x="8" y="155"/>
                      <a:pt x="7" y="158"/>
                      <a:pt x="7" y="163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8"/>
                      <a:pt x="4" y="182"/>
                      <a:pt x="3" y="186"/>
                    </a:cubicBezTo>
                    <a:cubicBezTo>
                      <a:pt x="3" y="194"/>
                      <a:pt x="3" y="194"/>
                      <a:pt x="3" y="194"/>
                    </a:cubicBezTo>
                    <a:cubicBezTo>
                      <a:pt x="2" y="197"/>
                      <a:pt x="2" y="199"/>
                      <a:pt x="2" y="202"/>
                    </a:cubicBezTo>
                    <a:cubicBezTo>
                      <a:pt x="2" y="206"/>
                      <a:pt x="2" y="209"/>
                      <a:pt x="1" y="213"/>
                    </a:cubicBezTo>
                    <a:cubicBezTo>
                      <a:pt x="1" y="225"/>
                      <a:pt x="0" y="239"/>
                      <a:pt x="2" y="252"/>
                    </a:cubicBezTo>
                    <a:cubicBezTo>
                      <a:pt x="2" y="263"/>
                      <a:pt x="3" y="273"/>
                      <a:pt x="5" y="284"/>
                    </a:cubicBezTo>
                    <a:cubicBezTo>
                      <a:pt x="8" y="295"/>
                      <a:pt x="11" y="306"/>
                      <a:pt x="17" y="318"/>
                    </a:cubicBezTo>
                    <a:cubicBezTo>
                      <a:pt x="20" y="325"/>
                      <a:pt x="22" y="329"/>
                      <a:pt x="27" y="335"/>
                    </a:cubicBezTo>
                    <a:cubicBezTo>
                      <a:pt x="28" y="336"/>
                      <a:pt x="28" y="336"/>
                      <a:pt x="30" y="338"/>
                    </a:cubicBezTo>
                    <a:cubicBezTo>
                      <a:pt x="39" y="349"/>
                      <a:pt x="52" y="357"/>
                      <a:pt x="65" y="363"/>
                    </a:cubicBezTo>
                    <a:cubicBezTo>
                      <a:pt x="66" y="363"/>
                      <a:pt x="66" y="364"/>
                      <a:pt x="67" y="364"/>
                    </a:cubicBezTo>
                    <a:cubicBezTo>
                      <a:pt x="85" y="372"/>
                      <a:pt x="109" y="378"/>
                      <a:pt x="124" y="381"/>
                    </a:cubicBezTo>
                    <a:cubicBezTo>
                      <a:pt x="135" y="384"/>
                      <a:pt x="149" y="386"/>
                      <a:pt x="163" y="388"/>
                    </a:cubicBezTo>
                    <a:cubicBezTo>
                      <a:pt x="169" y="388"/>
                      <a:pt x="176" y="389"/>
                      <a:pt x="182" y="390"/>
                    </a:cubicBezTo>
                    <a:cubicBezTo>
                      <a:pt x="195" y="391"/>
                      <a:pt x="211" y="392"/>
                      <a:pt x="223" y="393"/>
                    </a:cubicBezTo>
                    <a:cubicBezTo>
                      <a:pt x="233" y="393"/>
                      <a:pt x="233" y="393"/>
                      <a:pt x="233" y="393"/>
                    </a:cubicBezTo>
                    <a:cubicBezTo>
                      <a:pt x="239" y="393"/>
                      <a:pt x="246" y="393"/>
                      <a:pt x="253" y="393"/>
                    </a:cubicBezTo>
                    <a:cubicBezTo>
                      <a:pt x="278" y="394"/>
                      <a:pt x="308" y="393"/>
                      <a:pt x="330" y="392"/>
                    </a:cubicBezTo>
                    <a:cubicBezTo>
                      <a:pt x="337" y="392"/>
                      <a:pt x="343" y="391"/>
                      <a:pt x="351" y="391"/>
                    </a:cubicBezTo>
                    <a:cubicBezTo>
                      <a:pt x="364" y="390"/>
                      <a:pt x="377" y="389"/>
                      <a:pt x="390" y="387"/>
                    </a:cubicBezTo>
                    <a:cubicBezTo>
                      <a:pt x="399" y="386"/>
                      <a:pt x="399" y="386"/>
                      <a:pt x="399" y="386"/>
                    </a:cubicBezTo>
                    <a:cubicBezTo>
                      <a:pt x="407" y="385"/>
                      <a:pt x="414" y="385"/>
                      <a:pt x="422" y="384"/>
                    </a:cubicBezTo>
                    <a:cubicBezTo>
                      <a:pt x="442" y="381"/>
                      <a:pt x="462" y="377"/>
                      <a:pt x="480" y="374"/>
                    </a:cubicBezTo>
                    <a:cubicBezTo>
                      <a:pt x="492" y="371"/>
                      <a:pt x="507" y="368"/>
                      <a:pt x="522" y="363"/>
                    </a:cubicBezTo>
                    <a:cubicBezTo>
                      <a:pt x="529" y="360"/>
                      <a:pt x="536" y="357"/>
                      <a:pt x="544" y="354"/>
                    </a:cubicBezTo>
                    <a:cubicBezTo>
                      <a:pt x="547" y="352"/>
                      <a:pt x="551" y="349"/>
                      <a:pt x="554" y="347"/>
                    </a:cubicBezTo>
                    <a:cubicBezTo>
                      <a:pt x="555" y="346"/>
                      <a:pt x="556" y="345"/>
                      <a:pt x="557" y="344"/>
                    </a:cubicBezTo>
                    <a:cubicBezTo>
                      <a:pt x="559" y="342"/>
                      <a:pt x="559" y="342"/>
                      <a:pt x="559" y="342"/>
                    </a:cubicBezTo>
                    <a:cubicBezTo>
                      <a:pt x="560" y="341"/>
                      <a:pt x="561" y="339"/>
                      <a:pt x="562" y="338"/>
                    </a:cubicBezTo>
                    <a:cubicBezTo>
                      <a:pt x="566" y="332"/>
                      <a:pt x="569" y="327"/>
                      <a:pt x="572" y="321"/>
                    </a:cubicBezTo>
                    <a:cubicBezTo>
                      <a:pt x="582" y="302"/>
                      <a:pt x="588" y="276"/>
                      <a:pt x="591" y="256"/>
                    </a:cubicBezTo>
                    <a:cubicBezTo>
                      <a:pt x="595" y="234"/>
                      <a:pt x="597" y="211"/>
                      <a:pt x="597" y="189"/>
                    </a:cubicBezTo>
                    <a:cubicBezTo>
                      <a:pt x="597" y="166"/>
                      <a:pt x="595" y="144"/>
                      <a:pt x="591" y="121"/>
                    </a:cubicBezTo>
                    <a:close/>
                    <a:moveTo>
                      <a:pt x="228" y="22"/>
                    </a:moveTo>
                    <a:cubicBezTo>
                      <a:pt x="228" y="22"/>
                      <a:pt x="228" y="22"/>
                      <a:pt x="228" y="22"/>
                    </a:cubicBezTo>
                    <a:cubicBezTo>
                      <a:pt x="228" y="22"/>
                      <a:pt x="228" y="22"/>
                      <a:pt x="228" y="22"/>
                    </a:cubicBezTo>
                    <a:close/>
                  </a:path>
                </a:pathLst>
              </a:custGeom>
              <a:solidFill>
                <a:srgbClr val="FFC000"/>
              </a:solidFill>
              <a:ln w="38100"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>
                  <a:defRPr/>
                </a:pPr>
                <a:endParaRPr lang="en-US" sz="1400">
                  <a:solidFill>
                    <a:prstClr val="black"/>
                  </a:solidFill>
                  <a:latin typeface="Candara" panose="020E050203030302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7ADACA3F-6927-4C51-8FBF-6E4CACF42C25}"/>
                </a:ext>
              </a:extLst>
            </p:cNvPr>
            <p:cNvGrpSpPr/>
            <p:nvPr/>
          </p:nvGrpSpPr>
          <p:grpSpPr>
            <a:xfrm>
              <a:off x="5303912" y="4149080"/>
              <a:ext cx="5495188" cy="1186021"/>
              <a:chOff x="5236108" y="4446223"/>
              <a:chExt cx="5495188" cy="118602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E4B22258-6849-447B-963E-C60804B0C425}"/>
                  </a:ext>
                </a:extLst>
              </p:cNvPr>
              <p:cNvSpPr/>
              <p:nvPr/>
            </p:nvSpPr>
            <p:spPr>
              <a:xfrm>
                <a:off x="6005820" y="4777564"/>
                <a:ext cx="4126364" cy="61989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40">
                  <a:defRPr/>
                </a:pPr>
                <a:r>
                  <a:rPr lang="id-ID" sz="2667" b="1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Kelompok : 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100%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dibagi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dengan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jumlah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r>
                  <a:rPr lang="en-US" sz="2667" dirty="0" err="1">
                    <a:solidFill>
                      <a:prstClr val="black"/>
                    </a:solidFill>
                    <a:latin typeface="Candara" panose="020E0502030303020204" pitchFamily="34" charset="0"/>
                  </a:rPr>
                  <a:t>penyusun</a:t>
                </a:r>
                <a:r>
                  <a:rPr lang="en-US" sz="2667" dirty="0">
                    <a:solidFill>
                      <a:prstClr val="black"/>
                    </a:solidFill>
                    <a:latin typeface="Candara" panose="020E0502030303020204" pitchFamily="34" charset="0"/>
                  </a:rPr>
                  <a:t> </a:t>
                </a:r>
                <a:endParaRPr lang="en-US" sz="2667" b="1" dirty="0">
                  <a:solidFill>
                    <a:prstClr val="black"/>
                  </a:solidFill>
                  <a:latin typeface="Candara" panose="020E0502030303020204" pitchFamily="34" charset="0"/>
                </a:endParaRPr>
              </a:p>
            </p:txBody>
          </p:sp>
          <p:sp>
            <p:nvSpPr>
              <p:cNvPr id="13" name="Freeform 498">
                <a:extLst>
                  <a:ext uri="{FF2B5EF4-FFF2-40B4-BE49-F238E27FC236}">
                    <a16:creationId xmlns:a16="http://schemas.microsoft.com/office/drawing/2014/main" xmlns="" id="{87FC2A1C-DC27-490E-BC29-A815A3B524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6108" y="4446223"/>
                <a:ext cx="5495188" cy="1186021"/>
              </a:xfrm>
              <a:custGeom>
                <a:avLst/>
                <a:gdLst>
                  <a:gd name="T0" fmla="*/ 297 w 597"/>
                  <a:gd name="T1" fmla="*/ 4 h 394"/>
                  <a:gd name="T2" fmla="*/ 255 w 597"/>
                  <a:gd name="T3" fmla="*/ 9 h 394"/>
                  <a:gd name="T4" fmla="*/ 197 w 597"/>
                  <a:gd name="T5" fmla="*/ 23 h 394"/>
                  <a:gd name="T6" fmla="*/ 116 w 597"/>
                  <a:gd name="T7" fmla="*/ 28 h 394"/>
                  <a:gd name="T8" fmla="*/ 75 w 597"/>
                  <a:gd name="T9" fmla="*/ 36 h 394"/>
                  <a:gd name="T10" fmla="*/ 75 w 597"/>
                  <a:gd name="T11" fmla="*/ 36 h 394"/>
                  <a:gd name="T12" fmla="*/ 76 w 597"/>
                  <a:gd name="T13" fmla="*/ 33 h 394"/>
                  <a:gd name="T14" fmla="*/ 76 w 597"/>
                  <a:gd name="T15" fmla="*/ 33 h 394"/>
                  <a:gd name="T16" fmla="*/ 75 w 597"/>
                  <a:gd name="T17" fmla="*/ 34 h 394"/>
                  <a:gd name="T18" fmla="*/ 76 w 597"/>
                  <a:gd name="T19" fmla="*/ 41 h 394"/>
                  <a:gd name="T20" fmla="*/ 74 w 597"/>
                  <a:gd name="T21" fmla="*/ 34 h 394"/>
                  <a:gd name="T22" fmla="*/ 74 w 597"/>
                  <a:gd name="T23" fmla="*/ 35 h 394"/>
                  <a:gd name="T24" fmla="*/ 73 w 597"/>
                  <a:gd name="T25" fmla="*/ 39 h 394"/>
                  <a:gd name="T26" fmla="*/ 72 w 597"/>
                  <a:gd name="T27" fmla="*/ 43 h 394"/>
                  <a:gd name="T28" fmla="*/ 149 w 597"/>
                  <a:gd name="T29" fmla="*/ 32 h 394"/>
                  <a:gd name="T30" fmla="*/ 76 w 597"/>
                  <a:gd name="T31" fmla="*/ 38 h 394"/>
                  <a:gd name="T32" fmla="*/ 74 w 597"/>
                  <a:gd name="T33" fmla="*/ 34 h 394"/>
                  <a:gd name="T34" fmla="*/ 73 w 597"/>
                  <a:gd name="T35" fmla="*/ 35 h 394"/>
                  <a:gd name="T36" fmla="*/ 71 w 597"/>
                  <a:gd name="T37" fmla="*/ 35 h 394"/>
                  <a:gd name="T38" fmla="*/ 561 w 597"/>
                  <a:gd name="T39" fmla="*/ 42 h 394"/>
                  <a:gd name="T40" fmla="*/ 449 w 597"/>
                  <a:gd name="T41" fmla="*/ 1 h 394"/>
                  <a:gd name="T42" fmla="*/ 307 w 597"/>
                  <a:gd name="T43" fmla="*/ 4 h 394"/>
                  <a:gd name="T44" fmla="*/ 238 w 597"/>
                  <a:gd name="T45" fmla="*/ 10 h 394"/>
                  <a:gd name="T46" fmla="*/ 189 w 597"/>
                  <a:gd name="T47" fmla="*/ 17 h 394"/>
                  <a:gd name="T48" fmla="*/ 123 w 597"/>
                  <a:gd name="T49" fmla="*/ 26 h 394"/>
                  <a:gd name="T50" fmla="*/ 144 w 597"/>
                  <a:gd name="T51" fmla="*/ 24 h 394"/>
                  <a:gd name="T52" fmla="*/ 125 w 597"/>
                  <a:gd name="T53" fmla="*/ 27 h 394"/>
                  <a:gd name="T54" fmla="*/ 210 w 597"/>
                  <a:gd name="T55" fmla="*/ 16 h 394"/>
                  <a:gd name="T56" fmla="*/ 211 w 597"/>
                  <a:gd name="T57" fmla="*/ 17 h 394"/>
                  <a:gd name="T58" fmla="*/ 194 w 597"/>
                  <a:gd name="T59" fmla="*/ 20 h 394"/>
                  <a:gd name="T60" fmla="*/ 183 w 597"/>
                  <a:gd name="T61" fmla="*/ 23 h 394"/>
                  <a:gd name="T62" fmla="*/ 76 w 597"/>
                  <a:gd name="T63" fmla="*/ 40 h 394"/>
                  <a:gd name="T64" fmla="*/ 86 w 597"/>
                  <a:gd name="T65" fmla="*/ 38 h 394"/>
                  <a:gd name="T66" fmla="*/ 228 w 597"/>
                  <a:gd name="T67" fmla="*/ 22 h 394"/>
                  <a:gd name="T68" fmla="*/ 318 w 597"/>
                  <a:gd name="T69" fmla="*/ 15 h 394"/>
                  <a:gd name="T70" fmla="*/ 491 w 597"/>
                  <a:gd name="T71" fmla="*/ 20 h 394"/>
                  <a:gd name="T72" fmla="*/ 547 w 597"/>
                  <a:gd name="T73" fmla="*/ 46 h 394"/>
                  <a:gd name="T74" fmla="*/ 573 w 597"/>
                  <a:gd name="T75" fmla="*/ 278 h 394"/>
                  <a:gd name="T76" fmla="*/ 524 w 597"/>
                  <a:gd name="T77" fmla="*/ 347 h 394"/>
                  <a:gd name="T78" fmla="*/ 380 w 597"/>
                  <a:gd name="T79" fmla="*/ 374 h 394"/>
                  <a:gd name="T80" fmla="*/ 102 w 597"/>
                  <a:gd name="T81" fmla="*/ 361 h 394"/>
                  <a:gd name="T82" fmla="*/ 16 w 597"/>
                  <a:gd name="T83" fmla="*/ 239 h 394"/>
                  <a:gd name="T84" fmla="*/ 45 w 597"/>
                  <a:gd name="T85" fmla="*/ 63 h 394"/>
                  <a:gd name="T86" fmla="*/ 48 w 597"/>
                  <a:gd name="T87" fmla="*/ 57 h 394"/>
                  <a:gd name="T88" fmla="*/ 50 w 597"/>
                  <a:gd name="T89" fmla="*/ 50 h 394"/>
                  <a:gd name="T90" fmla="*/ 45 w 597"/>
                  <a:gd name="T91" fmla="*/ 42 h 394"/>
                  <a:gd name="T92" fmla="*/ 37 w 597"/>
                  <a:gd name="T93" fmla="*/ 42 h 394"/>
                  <a:gd name="T94" fmla="*/ 32 w 597"/>
                  <a:gd name="T95" fmla="*/ 48 h 394"/>
                  <a:gd name="T96" fmla="*/ 30 w 597"/>
                  <a:gd name="T97" fmla="*/ 54 h 394"/>
                  <a:gd name="T98" fmla="*/ 29 w 597"/>
                  <a:gd name="T99" fmla="*/ 61 h 394"/>
                  <a:gd name="T100" fmla="*/ 7 w 597"/>
                  <a:gd name="T101" fmla="*/ 163 h 394"/>
                  <a:gd name="T102" fmla="*/ 2 w 597"/>
                  <a:gd name="T103" fmla="*/ 252 h 394"/>
                  <a:gd name="T104" fmla="*/ 67 w 597"/>
                  <a:gd name="T105" fmla="*/ 364 h 394"/>
                  <a:gd name="T106" fmla="*/ 253 w 597"/>
                  <a:gd name="T107" fmla="*/ 393 h 394"/>
                  <a:gd name="T108" fmla="*/ 480 w 597"/>
                  <a:gd name="T109" fmla="*/ 374 h 394"/>
                  <a:gd name="T110" fmla="*/ 562 w 597"/>
                  <a:gd name="T111" fmla="*/ 338 h 394"/>
                  <a:gd name="T112" fmla="*/ 228 w 597"/>
                  <a:gd name="T113" fmla="*/ 22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7" h="394">
                    <a:moveTo>
                      <a:pt x="382" y="13"/>
                    </a:moveTo>
                    <a:cubicBezTo>
                      <a:pt x="381" y="13"/>
                      <a:pt x="379" y="13"/>
                      <a:pt x="376" y="13"/>
                    </a:cubicBezTo>
                    <a:cubicBezTo>
                      <a:pt x="377" y="13"/>
                      <a:pt x="380" y="13"/>
                      <a:pt x="382" y="13"/>
                    </a:cubicBezTo>
                    <a:close/>
                    <a:moveTo>
                      <a:pt x="297" y="4"/>
                    </a:moveTo>
                    <a:cubicBezTo>
                      <a:pt x="294" y="4"/>
                      <a:pt x="293" y="4"/>
                      <a:pt x="290" y="4"/>
                    </a:cubicBezTo>
                    <a:cubicBezTo>
                      <a:pt x="289" y="4"/>
                      <a:pt x="295" y="4"/>
                      <a:pt x="297" y="4"/>
                    </a:cubicBezTo>
                    <a:close/>
                    <a:moveTo>
                      <a:pt x="281" y="5"/>
                    </a:moveTo>
                    <a:cubicBezTo>
                      <a:pt x="283" y="4"/>
                      <a:pt x="287" y="4"/>
                      <a:pt x="287" y="4"/>
                    </a:cubicBezTo>
                    <a:cubicBezTo>
                      <a:pt x="286" y="4"/>
                      <a:pt x="281" y="4"/>
                      <a:pt x="281" y="5"/>
                    </a:cubicBezTo>
                    <a:close/>
                    <a:moveTo>
                      <a:pt x="255" y="9"/>
                    </a:moveTo>
                    <a:cubicBezTo>
                      <a:pt x="257" y="9"/>
                      <a:pt x="260" y="8"/>
                      <a:pt x="261" y="8"/>
                    </a:cubicBezTo>
                    <a:cubicBezTo>
                      <a:pt x="260" y="8"/>
                      <a:pt x="255" y="9"/>
                      <a:pt x="255" y="9"/>
                    </a:cubicBezTo>
                    <a:close/>
                    <a:moveTo>
                      <a:pt x="238" y="8"/>
                    </a:moveTo>
                    <a:cubicBezTo>
                      <a:pt x="243" y="8"/>
                      <a:pt x="247" y="7"/>
                      <a:pt x="249" y="7"/>
                    </a:cubicBezTo>
                    <a:cubicBezTo>
                      <a:pt x="245" y="7"/>
                      <a:pt x="240" y="8"/>
                      <a:pt x="238" y="8"/>
                    </a:cubicBezTo>
                    <a:close/>
                    <a:moveTo>
                      <a:pt x="197" y="23"/>
                    </a:moveTo>
                    <a:cubicBezTo>
                      <a:pt x="201" y="23"/>
                      <a:pt x="213" y="21"/>
                      <a:pt x="218" y="21"/>
                    </a:cubicBezTo>
                    <a:cubicBezTo>
                      <a:pt x="212" y="21"/>
                      <a:pt x="204" y="22"/>
                      <a:pt x="197" y="23"/>
                    </a:cubicBezTo>
                    <a:close/>
                    <a:moveTo>
                      <a:pt x="195" y="19"/>
                    </a:moveTo>
                    <a:cubicBezTo>
                      <a:pt x="190" y="19"/>
                      <a:pt x="190" y="19"/>
                      <a:pt x="190" y="19"/>
                    </a:cubicBezTo>
                    <a:cubicBezTo>
                      <a:pt x="187" y="20"/>
                      <a:pt x="173" y="21"/>
                      <a:pt x="174" y="21"/>
                    </a:cubicBezTo>
                    <a:cubicBezTo>
                      <a:pt x="183" y="20"/>
                      <a:pt x="196" y="19"/>
                      <a:pt x="203" y="18"/>
                    </a:cubicBezTo>
                    <a:cubicBezTo>
                      <a:pt x="200" y="18"/>
                      <a:pt x="198" y="18"/>
                      <a:pt x="195" y="19"/>
                    </a:cubicBezTo>
                    <a:close/>
                    <a:moveTo>
                      <a:pt x="116" y="28"/>
                    </a:moveTo>
                    <a:cubicBezTo>
                      <a:pt x="113" y="28"/>
                      <a:pt x="113" y="28"/>
                      <a:pt x="113" y="28"/>
                    </a:cubicBezTo>
                    <a:cubicBezTo>
                      <a:pt x="112" y="28"/>
                      <a:pt x="113" y="28"/>
                      <a:pt x="113" y="28"/>
                    </a:cubicBezTo>
                    <a:cubicBezTo>
                      <a:pt x="116" y="28"/>
                      <a:pt x="116" y="28"/>
                      <a:pt x="116" y="28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6"/>
                      <a:pt x="75" y="36"/>
                      <a:pt x="75" y="36"/>
                    </a:cubicBezTo>
                    <a:close/>
                    <a:moveTo>
                      <a:pt x="75" y="3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81" y="35"/>
                      <a:pt x="81" y="35"/>
                      <a:pt x="81" y="35"/>
                    </a:cubicBezTo>
                    <a:lnTo>
                      <a:pt x="75" y="36"/>
                    </a:lnTo>
                    <a:close/>
                    <a:moveTo>
                      <a:pt x="76" y="33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6" y="33"/>
                    </a:cubicBezTo>
                    <a:close/>
                    <a:moveTo>
                      <a:pt x="76" y="39"/>
                    </a:move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39"/>
                      <a:pt x="76" y="39"/>
                      <a:pt x="76" y="39"/>
                    </a:cubicBezTo>
                    <a:close/>
                    <a:moveTo>
                      <a:pt x="75" y="34"/>
                    </a:move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75" y="33"/>
                    </a:move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lose/>
                    <a:moveTo>
                      <a:pt x="76" y="41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lose/>
                    <a:moveTo>
                      <a:pt x="76" y="39"/>
                    </a:moveTo>
                    <a:cubicBezTo>
                      <a:pt x="75" y="39"/>
                      <a:pt x="75" y="39"/>
                      <a:pt x="75" y="40"/>
                    </a:cubicBezTo>
                    <a:cubicBezTo>
                      <a:pt x="75" y="40"/>
                      <a:pt x="75" y="40"/>
                      <a:pt x="76" y="39"/>
                    </a:cubicBezTo>
                    <a:close/>
                    <a:moveTo>
                      <a:pt x="74" y="34"/>
                    </a:moveTo>
                    <a:cubicBezTo>
                      <a:pt x="74" y="34"/>
                      <a:pt x="74" y="33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lose/>
                    <a:moveTo>
                      <a:pt x="74" y="36"/>
                    </a:moveTo>
                    <a:cubicBezTo>
                      <a:pt x="74" y="36"/>
                      <a:pt x="74" y="36"/>
                      <a:pt x="74" y="36"/>
                    </a:cubicBezTo>
                    <a:cubicBezTo>
                      <a:pt x="74" y="36"/>
                      <a:pt x="74" y="36"/>
                      <a:pt x="74" y="36"/>
                    </a:cubicBezTo>
                    <a:close/>
                    <a:moveTo>
                      <a:pt x="74" y="35"/>
                    </a:moveTo>
                    <a:cubicBezTo>
                      <a:pt x="74" y="35"/>
                      <a:pt x="73" y="35"/>
                      <a:pt x="73" y="35"/>
                    </a:cubicBezTo>
                    <a:cubicBezTo>
                      <a:pt x="73" y="35"/>
                      <a:pt x="74" y="36"/>
                      <a:pt x="74" y="35"/>
                    </a:cubicBezTo>
                    <a:close/>
                    <a:moveTo>
                      <a:pt x="73" y="35"/>
                    </a:move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lose/>
                    <a:moveTo>
                      <a:pt x="73" y="39"/>
                    </a:moveTo>
                    <a:cubicBezTo>
                      <a:pt x="73" y="39"/>
                      <a:pt x="73" y="38"/>
                      <a:pt x="73" y="39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2" y="41"/>
                      <a:pt x="73" y="40"/>
                    </a:cubicBezTo>
                    <a:cubicBezTo>
                      <a:pt x="72" y="40"/>
                      <a:pt x="72" y="41"/>
                      <a:pt x="72" y="41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3" y="41"/>
                      <a:pt x="72" y="41"/>
                    </a:cubicBezTo>
                    <a:close/>
                    <a:moveTo>
                      <a:pt x="72" y="43"/>
                    </a:moveTo>
                    <a:cubicBezTo>
                      <a:pt x="72" y="43"/>
                      <a:pt x="72" y="43"/>
                      <a:pt x="72" y="44"/>
                    </a:cubicBezTo>
                    <a:cubicBezTo>
                      <a:pt x="72" y="44"/>
                      <a:pt x="72" y="43"/>
                      <a:pt x="72" y="43"/>
                    </a:cubicBezTo>
                    <a:close/>
                    <a:moveTo>
                      <a:pt x="71" y="43"/>
                    </a:moveTo>
                    <a:cubicBezTo>
                      <a:pt x="71" y="43"/>
                      <a:pt x="71" y="44"/>
                      <a:pt x="71" y="43"/>
                    </a:cubicBezTo>
                    <a:close/>
                    <a:moveTo>
                      <a:pt x="165" y="30"/>
                    </a:moveTo>
                    <a:cubicBezTo>
                      <a:pt x="158" y="31"/>
                      <a:pt x="153" y="32"/>
                      <a:pt x="149" y="32"/>
                    </a:cubicBezTo>
                    <a:cubicBezTo>
                      <a:pt x="153" y="32"/>
                      <a:pt x="158" y="31"/>
                      <a:pt x="161" y="31"/>
                    </a:cubicBezTo>
                    <a:cubicBezTo>
                      <a:pt x="162" y="31"/>
                      <a:pt x="164" y="30"/>
                      <a:pt x="165" y="30"/>
                    </a:cubicBezTo>
                    <a:close/>
                    <a:moveTo>
                      <a:pt x="74" y="38"/>
                    </a:moveTo>
                    <a:cubicBezTo>
                      <a:pt x="74" y="38"/>
                      <a:pt x="75" y="39"/>
                      <a:pt x="75" y="38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5" y="38"/>
                      <a:pt x="75" y="38"/>
                      <a:pt x="76" y="38"/>
                    </a:cubicBezTo>
                    <a:cubicBezTo>
                      <a:pt x="76" y="38"/>
                      <a:pt x="75" y="38"/>
                      <a:pt x="75" y="38"/>
                    </a:cubicBezTo>
                    <a:cubicBezTo>
                      <a:pt x="76" y="38"/>
                      <a:pt x="76" y="39"/>
                      <a:pt x="76" y="39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4" y="38"/>
                      <a:pt x="74" y="38"/>
                    </a:cubicBezTo>
                    <a:close/>
                    <a:moveTo>
                      <a:pt x="74" y="34"/>
                    </a:moveTo>
                    <a:cubicBezTo>
                      <a:pt x="74" y="34"/>
                      <a:pt x="75" y="34"/>
                      <a:pt x="75" y="34"/>
                    </a:cubicBezTo>
                    <a:cubicBezTo>
                      <a:pt x="75" y="34"/>
                      <a:pt x="74" y="34"/>
                      <a:pt x="75" y="34"/>
                    </a:cubicBezTo>
                    <a:cubicBezTo>
                      <a:pt x="75" y="34"/>
                      <a:pt x="74" y="34"/>
                      <a:pt x="74" y="34"/>
                    </a:cubicBezTo>
                    <a:close/>
                    <a:moveTo>
                      <a:pt x="71" y="35"/>
                    </a:moveTo>
                    <a:cubicBezTo>
                      <a:pt x="71" y="35"/>
                      <a:pt x="71" y="35"/>
                      <a:pt x="71" y="35"/>
                    </a:cubicBezTo>
                    <a:cubicBezTo>
                      <a:pt x="72" y="35"/>
                      <a:pt x="72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4"/>
                      <a:pt x="74" y="35"/>
                      <a:pt x="74" y="34"/>
                    </a:cubicBezTo>
                    <a:cubicBezTo>
                      <a:pt x="73" y="35"/>
                      <a:pt x="72" y="34"/>
                      <a:pt x="72" y="35"/>
                    </a:cubicBezTo>
                    <a:cubicBezTo>
                      <a:pt x="72" y="35"/>
                      <a:pt x="71" y="35"/>
                      <a:pt x="71" y="35"/>
                    </a:cubicBezTo>
                    <a:cubicBezTo>
                      <a:pt x="71" y="35"/>
                      <a:pt x="70" y="35"/>
                      <a:pt x="70" y="35"/>
                    </a:cubicBezTo>
                    <a:cubicBezTo>
                      <a:pt x="70" y="35"/>
                      <a:pt x="71" y="35"/>
                      <a:pt x="71" y="35"/>
                    </a:cubicBezTo>
                    <a:close/>
                    <a:moveTo>
                      <a:pt x="72" y="41"/>
                    </a:move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591" y="121"/>
                    </a:moveTo>
                    <a:cubicBezTo>
                      <a:pt x="587" y="99"/>
                      <a:pt x="581" y="77"/>
                      <a:pt x="570" y="56"/>
                    </a:cubicBezTo>
                    <a:cubicBezTo>
                      <a:pt x="568" y="51"/>
                      <a:pt x="565" y="46"/>
                      <a:pt x="561" y="42"/>
                    </a:cubicBezTo>
                    <a:cubicBezTo>
                      <a:pt x="560" y="39"/>
                      <a:pt x="558" y="37"/>
                      <a:pt x="556" y="35"/>
                    </a:cubicBezTo>
                    <a:cubicBezTo>
                      <a:pt x="554" y="32"/>
                      <a:pt x="552" y="30"/>
                      <a:pt x="550" y="28"/>
                    </a:cubicBezTo>
                    <a:cubicBezTo>
                      <a:pt x="540" y="20"/>
                      <a:pt x="529" y="16"/>
                      <a:pt x="519" y="13"/>
                    </a:cubicBezTo>
                    <a:cubicBezTo>
                      <a:pt x="512" y="10"/>
                      <a:pt x="501" y="8"/>
                      <a:pt x="495" y="7"/>
                    </a:cubicBezTo>
                    <a:cubicBezTo>
                      <a:pt x="494" y="7"/>
                      <a:pt x="490" y="6"/>
                      <a:pt x="487" y="6"/>
                    </a:cubicBezTo>
                    <a:cubicBezTo>
                      <a:pt x="476" y="4"/>
                      <a:pt x="462" y="2"/>
                      <a:pt x="449" y="1"/>
                    </a:cubicBezTo>
                    <a:cubicBezTo>
                      <a:pt x="445" y="1"/>
                      <a:pt x="437" y="1"/>
                      <a:pt x="432" y="1"/>
                    </a:cubicBezTo>
                    <a:cubicBezTo>
                      <a:pt x="429" y="0"/>
                      <a:pt x="435" y="1"/>
                      <a:pt x="431" y="0"/>
                    </a:cubicBezTo>
                    <a:cubicBezTo>
                      <a:pt x="422" y="0"/>
                      <a:pt x="392" y="0"/>
                      <a:pt x="378" y="0"/>
                    </a:cubicBezTo>
                    <a:cubicBezTo>
                      <a:pt x="379" y="0"/>
                      <a:pt x="379" y="0"/>
                      <a:pt x="378" y="0"/>
                    </a:cubicBezTo>
                    <a:cubicBezTo>
                      <a:pt x="375" y="0"/>
                      <a:pt x="373" y="1"/>
                      <a:pt x="370" y="1"/>
                    </a:cubicBezTo>
                    <a:cubicBezTo>
                      <a:pt x="345" y="1"/>
                      <a:pt x="328" y="3"/>
                      <a:pt x="307" y="4"/>
                    </a:cubicBezTo>
                    <a:cubicBezTo>
                      <a:pt x="304" y="4"/>
                      <a:pt x="297" y="5"/>
                      <a:pt x="295" y="5"/>
                    </a:cubicBezTo>
                    <a:cubicBezTo>
                      <a:pt x="299" y="5"/>
                      <a:pt x="304" y="4"/>
                      <a:pt x="303" y="5"/>
                    </a:cubicBezTo>
                    <a:cubicBezTo>
                      <a:pt x="297" y="5"/>
                      <a:pt x="289" y="6"/>
                      <a:pt x="285" y="6"/>
                    </a:cubicBezTo>
                    <a:cubicBezTo>
                      <a:pt x="277" y="7"/>
                      <a:pt x="273" y="7"/>
                      <a:pt x="266" y="8"/>
                    </a:cubicBezTo>
                    <a:cubicBezTo>
                      <a:pt x="264" y="8"/>
                      <a:pt x="268" y="8"/>
                      <a:pt x="264" y="8"/>
                    </a:cubicBezTo>
                    <a:cubicBezTo>
                      <a:pt x="253" y="9"/>
                      <a:pt x="248" y="10"/>
                      <a:pt x="238" y="10"/>
                    </a:cubicBezTo>
                    <a:cubicBezTo>
                      <a:pt x="235" y="11"/>
                      <a:pt x="224" y="12"/>
                      <a:pt x="221" y="12"/>
                    </a:cubicBezTo>
                    <a:cubicBezTo>
                      <a:pt x="217" y="13"/>
                      <a:pt x="224" y="12"/>
                      <a:pt x="221" y="12"/>
                    </a:cubicBezTo>
                    <a:cubicBezTo>
                      <a:pt x="213" y="13"/>
                      <a:pt x="205" y="14"/>
                      <a:pt x="196" y="15"/>
                    </a:cubicBezTo>
                    <a:cubicBezTo>
                      <a:pt x="194" y="16"/>
                      <a:pt x="193" y="16"/>
                      <a:pt x="190" y="16"/>
                    </a:cubicBezTo>
                    <a:cubicBezTo>
                      <a:pt x="188" y="16"/>
                      <a:pt x="190" y="16"/>
                      <a:pt x="187" y="16"/>
                    </a:cubicBezTo>
                    <a:cubicBezTo>
                      <a:pt x="184" y="17"/>
                      <a:pt x="190" y="16"/>
                      <a:pt x="189" y="17"/>
                    </a:cubicBezTo>
                    <a:cubicBezTo>
                      <a:pt x="184" y="17"/>
                      <a:pt x="185" y="17"/>
                      <a:pt x="183" y="18"/>
                    </a:cubicBezTo>
                    <a:cubicBezTo>
                      <a:pt x="177" y="18"/>
                      <a:pt x="173" y="19"/>
                      <a:pt x="167" y="20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45" y="23"/>
                      <a:pt x="143" y="23"/>
                      <a:pt x="138" y="2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2" y="26"/>
                      <a:pt x="127" y="25"/>
                      <a:pt x="123" y="26"/>
                    </a:cubicBezTo>
                    <a:cubicBezTo>
                      <a:pt x="106" y="28"/>
                      <a:pt x="89" y="31"/>
                      <a:pt x="77" y="33"/>
                    </a:cubicBezTo>
                    <a:cubicBezTo>
                      <a:pt x="96" y="30"/>
                      <a:pt x="110" y="28"/>
                      <a:pt x="127" y="25"/>
                    </a:cubicBezTo>
                    <a:cubicBezTo>
                      <a:pt x="129" y="25"/>
                      <a:pt x="134" y="24"/>
                      <a:pt x="137" y="24"/>
                    </a:cubicBezTo>
                    <a:cubicBezTo>
                      <a:pt x="138" y="24"/>
                      <a:pt x="134" y="24"/>
                      <a:pt x="138" y="24"/>
                    </a:cubicBezTo>
                    <a:cubicBezTo>
                      <a:pt x="139" y="24"/>
                      <a:pt x="139" y="24"/>
                      <a:pt x="141" y="23"/>
                    </a:cubicBezTo>
                    <a:cubicBezTo>
                      <a:pt x="139" y="24"/>
                      <a:pt x="143" y="24"/>
                      <a:pt x="144" y="24"/>
                    </a:cubicBezTo>
                    <a:cubicBezTo>
                      <a:pt x="158" y="22"/>
                      <a:pt x="169" y="20"/>
                      <a:pt x="182" y="19"/>
                    </a:cubicBezTo>
                    <a:cubicBezTo>
                      <a:pt x="184" y="18"/>
                      <a:pt x="180" y="19"/>
                      <a:pt x="183" y="18"/>
                    </a:cubicBezTo>
                    <a:cubicBezTo>
                      <a:pt x="197" y="17"/>
                      <a:pt x="197" y="17"/>
                      <a:pt x="197" y="17"/>
                    </a:cubicBezTo>
                    <a:cubicBezTo>
                      <a:pt x="198" y="17"/>
                      <a:pt x="202" y="16"/>
                      <a:pt x="200" y="17"/>
                    </a:cubicBezTo>
                    <a:cubicBezTo>
                      <a:pt x="184" y="19"/>
                      <a:pt x="161" y="22"/>
                      <a:pt x="141" y="24"/>
                    </a:cubicBezTo>
                    <a:cubicBezTo>
                      <a:pt x="135" y="25"/>
                      <a:pt x="129" y="26"/>
                      <a:pt x="125" y="27"/>
                    </a:cubicBezTo>
                    <a:cubicBezTo>
                      <a:pt x="134" y="25"/>
                      <a:pt x="141" y="25"/>
                      <a:pt x="149" y="24"/>
                    </a:cubicBezTo>
                    <a:cubicBezTo>
                      <a:pt x="159" y="23"/>
                      <a:pt x="170" y="21"/>
                      <a:pt x="180" y="20"/>
                    </a:cubicBezTo>
                    <a:cubicBezTo>
                      <a:pt x="186" y="19"/>
                      <a:pt x="186" y="19"/>
                      <a:pt x="186" y="19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210" y="16"/>
                      <a:pt x="210" y="16"/>
                      <a:pt x="210" y="16"/>
                    </a:cubicBezTo>
                    <a:cubicBezTo>
                      <a:pt x="234" y="14"/>
                      <a:pt x="234" y="14"/>
                      <a:pt x="234" y="14"/>
                    </a:cubicBezTo>
                    <a:cubicBezTo>
                      <a:pt x="236" y="14"/>
                      <a:pt x="235" y="14"/>
                      <a:pt x="233" y="14"/>
                    </a:cubicBezTo>
                    <a:cubicBezTo>
                      <a:pt x="211" y="17"/>
                      <a:pt x="211" y="17"/>
                      <a:pt x="211" y="17"/>
                    </a:cubicBezTo>
                    <a:cubicBezTo>
                      <a:pt x="212" y="17"/>
                      <a:pt x="213" y="17"/>
                      <a:pt x="213" y="17"/>
                    </a:cubicBezTo>
                    <a:cubicBezTo>
                      <a:pt x="209" y="17"/>
                      <a:pt x="208" y="17"/>
                      <a:pt x="206" y="17"/>
                    </a:cubicBezTo>
                    <a:cubicBezTo>
                      <a:pt x="214" y="17"/>
                      <a:pt x="213" y="17"/>
                      <a:pt x="211" y="17"/>
                    </a:cubicBezTo>
                    <a:cubicBezTo>
                      <a:pt x="192" y="19"/>
                      <a:pt x="168" y="22"/>
                      <a:pt x="153" y="24"/>
                    </a:cubicBezTo>
                    <a:cubicBezTo>
                      <a:pt x="151" y="25"/>
                      <a:pt x="150" y="25"/>
                      <a:pt x="147" y="25"/>
                    </a:cubicBezTo>
                    <a:cubicBezTo>
                      <a:pt x="129" y="28"/>
                      <a:pt x="110" y="30"/>
                      <a:pt x="91" y="33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1" y="24"/>
                      <a:pt x="160" y="24"/>
                      <a:pt x="162" y="24"/>
                    </a:cubicBezTo>
                    <a:cubicBezTo>
                      <a:pt x="173" y="22"/>
                      <a:pt x="186" y="21"/>
                      <a:pt x="194" y="20"/>
                    </a:cubicBezTo>
                    <a:cubicBezTo>
                      <a:pt x="205" y="19"/>
                      <a:pt x="205" y="19"/>
                      <a:pt x="205" y="19"/>
                    </a:cubicBezTo>
                    <a:cubicBezTo>
                      <a:pt x="231" y="16"/>
                      <a:pt x="250" y="15"/>
                      <a:pt x="275" y="13"/>
                    </a:cubicBezTo>
                    <a:cubicBezTo>
                      <a:pt x="275" y="13"/>
                      <a:pt x="277" y="13"/>
                      <a:pt x="278" y="13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68" y="14"/>
                      <a:pt x="264" y="15"/>
                      <a:pt x="260" y="15"/>
                    </a:cubicBezTo>
                    <a:cubicBezTo>
                      <a:pt x="239" y="17"/>
                      <a:pt x="209" y="20"/>
                      <a:pt x="183" y="23"/>
                    </a:cubicBezTo>
                    <a:cubicBezTo>
                      <a:pt x="180" y="24"/>
                      <a:pt x="182" y="24"/>
                      <a:pt x="184" y="24"/>
                    </a:cubicBezTo>
                    <a:cubicBezTo>
                      <a:pt x="197" y="22"/>
                      <a:pt x="209" y="21"/>
                      <a:pt x="222" y="20"/>
                    </a:cubicBezTo>
                    <a:cubicBezTo>
                      <a:pt x="227" y="20"/>
                      <a:pt x="222" y="21"/>
                      <a:pt x="212" y="22"/>
                    </a:cubicBezTo>
                    <a:cubicBezTo>
                      <a:pt x="194" y="24"/>
                      <a:pt x="165" y="27"/>
                      <a:pt x="154" y="28"/>
                    </a:cubicBezTo>
                    <a:cubicBezTo>
                      <a:pt x="128" y="32"/>
                      <a:pt x="103" y="35"/>
                      <a:pt x="78" y="39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3" y="39"/>
                      <a:pt x="84" y="39"/>
                      <a:pt x="86" y="38"/>
                    </a:cubicBezTo>
                    <a:cubicBezTo>
                      <a:pt x="111" y="35"/>
                      <a:pt x="139" y="31"/>
                      <a:pt x="161" y="28"/>
                    </a:cubicBezTo>
                    <a:cubicBezTo>
                      <a:pt x="170" y="27"/>
                      <a:pt x="188" y="24"/>
                      <a:pt x="198" y="24"/>
                    </a:cubicBezTo>
                    <a:cubicBezTo>
                      <a:pt x="195" y="25"/>
                      <a:pt x="188" y="26"/>
                      <a:pt x="178" y="27"/>
                    </a:cubicBezTo>
                    <a:cubicBezTo>
                      <a:pt x="188" y="26"/>
                      <a:pt x="197" y="25"/>
                      <a:pt x="205" y="24"/>
                    </a:cubicBezTo>
                    <a:cubicBezTo>
                      <a:pt x="212" y="23"/>
                      <a:pt x="224" y="22"/>
                      <a:pt x="228" y="22"/>
                    </a:cubicBezTo>
                    <a:cubicBezTo>
                      <a:pt x="228" y="22"/>
                      <a:pt x="227" y="22"/>
                      <a:pt x="228" y="22"/>
                    </a:cubicBezTo>
                    <a:cubicBezTo>
                      <a:pt x="229" y="22"/>
                      <a:pt x="233" y="21"/>
                      <a:pt x="234" y="21"/>
                    </a:cubicBezTo>
                    <a:cubicBezTo>
                      <a:pt x="238" y="21"/>
                      <a:pt x="237" y="21"/>
                      <a:pt x="241" y="20"/>
                    </a:cubicBezTo>
                    <a:cubicBezTo>
                      <a:pt x="247" y="20"/>
                      <a:pt x="247" y="20"/>
                      <a:pt x="250" y="20"/>
                    </a:cubicBezTo>
                    <a:cubicBezTo>
                      <a:pt x="270" y="18"/>
                      <a:pt x="289" y="16"/>
                      <a:pt x="309" y="15"/>
                    </a:cubicBezTo>
                    <a:cubicBezTo>
                      <a:pt x="315" y="15"/>
                      <a:pt x="315" y="15"/>
                      <a:pt x="315" y="15"/>
                    </a:cubicBezTo>
                    <a:cubicBezTo>
                      <a:pt x="317" y="15"/>
                      <a:pt x="315" y="15"/>
                      <a:pt x="318" y="15"/>
                    </a:cubicBezTo>
                    <a:cubicBezTo>
                      <a:pt x="319" y="15"/>
                      <a:pt x="319" y="15"/>
                      <a:pt x="321" y="14"/>
                    </a:cubicBezTo>
                    <a:cubicBezTo>
                      <a:pt x="345" y="13"/>
                      <a:pt x="345" y="13"/>
                      <a:pt x="345" y="13"/>
                    </a:cubicBezTo>
                    <a:cubicBezTo>
                      <a:pt x="364" y="13"/>
                      <a:pt x="386" y="12"/>
                      <a:pt x="402" y="12"/>
                    </a:cubicBezTo>
                    <a:cubicBezTo>
                      <a:pt x="405" y="12"/>
                      <a:pt x="401" y="13"/>
                      <a:pt x="405" y="13"/>
                    </a:cubicBezTo>
                    <a:cubicBezTo>
                      <a:pt x="432" y="13"/>
                      <a:pt x="460" y="14"/>
                      <a:pt x="488" y="19"/>
                    </a:cubicBezTo>
                    <a:cubicBezTo>
                      <a:pt x="490" y="20"/>
                      <a:pt x="488" y="20"/>
                      <a:pt x="491" y="20"/>
                    </a:cubicBezTo>
                    <a:cubicBezTo>
                      <a:pt x="495" y="21"/>
                      <a:pt x="494" y="20"/>
                      <a:pt x="498" y="21"/>
                    </a:cubicBezTo>
                    <a:cubicBezTo>
                      <a:pt x="500" y="22"/>
                      <a:pt x="502" y="22"/>
                      <a:pt x="503" y="23"/>
                    </a:cubicBezTo>
                    <a:cubicBezTo>
                      <a:pt x="511" y="24"/>
                      <a:pt x="518" y="27"/>
                      <a:pt x="525" y="30"/>
                    </a:cubicBezTo>
                    <a:cubicBezTo>
                      <a:pt x="532" y="33"/>
                      <a:pt x="539" y="37"/>
                      <a:pt x="544" y="42"/>
                    </a:cubicBezTo>
                    <a:cubicBezTo>
                      <a:pt x="544" y="42"/>
                      <a:pt x="545" y="43"/>
                      <a:pt x="546" y="43"/>
                    </a:cubicBezTo>
                    <a:cubicBezTo>
                      <a:pt x="547" y="46"/>
                      <a:pt x="547" y="46"/>
                      <a:pt x="547" y="46"/>
                    </a:cubicBezTo>
                    <a:cubicBezTo>
                      <a:pt x="549" y="47"/>
                      <a:pt x="550" y="49"/>
                      <a:pt x="551" y="50"/>
                    </a:cubicBezTo>
                    <a:cubicBezTo>
                      <a:pt x="553" y="54"/>
                      <a:pt x="555" y="57"/>
                      <a:pt x="557" y="61"/>
                    </a:cubicBezTo>
                    <a:cubicBezTo>
                      <a:pt x="561" y="68"/>
                      <a:pt x="564" y="75"/>
                      <a:pt x="567" y="83"/>
                    </a:cubicBezTo>
                    <a:cubicBezTo>
                      <a:pt x="577" y="112"/>
                      <a:pt x="581" y="143"/>
                      <a:pt x="583" y="173"/>
                    </a:cubicBezTo>
                    <a:cubicBezTo>
                      <a:pt x="584" y="196"/>
                      <a:pt x="583" y="218"/>
                      <a:pt x="580" y="239"/>
                    </a:cubicBezTo>
                    <a:cubicBezTo>
                      <a:pt x="578" y="253"/>
                      <a:pt x="576" y="266"/>
                      <a:pt x="573" y="278"/>
                    </a:cubicBezTo>
                    <a:cubicBezTo>
                      <a:pt x="569" y="290"/>
                      <a:pt x="566" y="302"/>
                      <a:pt x="560" y="314"/>
                    </a:cubicBezTo>
                    <a:cubicBezTo>
                      <a:pt x="558" y="318"/>
                      <a:pt x="556" y="322"/>
                      <a:pt x="553" y="326"/>
                    </a:cubicBezTo>
                    <a:cubicBezTo>
                      <a:pt x="552" y="328"/>
                      <a:pt x="551" y="329"/>
                      <a:pt x="549" y="331"/>
                    </a:cubicBezTo>
                    <a:cubicBezTo>
                      <a:pt x="548" y="333"/>
                      <a:pt x="546" y="335"/>
                      <a:pt x="545" y="336"/>
                    </a:cubicBezTo>
                    <a:cubicBezTo>
                      <a:pt x="543" y="338"/>
                      <a:pt x="539" y="340"/>
                      <a:pt x="535" y="342"/>
                    </a:cubicBezTo>
                    <a:cubicBezTo>
                      <a:pt x="531" y="344"/>
                      <a:pt x="527" y="346"/>
                      <a:pt x="524" y="347"/>
                    </a:cubicBezTo>
                    <a:cubicBezTo>
                      <a:pt x="521" y="348"/>
                      <a:pt x="518" y="349"/>
                      <a:pt x="515" y="350"/>
                    </a:cubicBezTo>
                    <a:cubicBezTo>
                      <a:pt x="511" y="352"/>
                      <a:pt x="506" y="353"/>
                      <a:pt x="502" y="354"/>
                    </a:cubicBezTo>
                    <a:cubicBezTo>
                      <a:pt x="489" y="357"/>
                      <a:pt x="476" y="360"/>
                      <a:pt x="463" y="363"/>
                    </a:cubicBezTo>
                    <a:cubicBezTo>
                      <a:pt x="449" y="365"/>
                      <a:pt x="435" y="368"/>
                      <a:pt x="420" y="369"/>
                    </a:cubicBezTo>
                    <a:cubicBezTo>
                      <a:pt x="412" y="370"/>
                      <a:pt x="405" y="372"/>
                      <a:pt x="397" y="372"/>
                    </a:cubicBezTo>
                    <a:cubicBezTo>
                      <a:pt x="391" y="373"/>
                      <a:pt x="386" y="373"/>
                      <a:pt x="380" y="374"/>
                    </a:cubicBezTo>
                    <a:cubicBezTo>
                      <a:pt x="365" y="375"/>
                      <a:pt x="349" y="377"/>
                      <a:pt x="334" y="377"/>
                    </a:cubicBezTo>
                    <a:cubicBezTo>
                      <a:pt x="314" y="379"/>
                      <a:pt x="294" y="379"/>
                      <a:pt x="274" y="379"/>
                    </a:cubicBezTo>
                    <a:cubicBezTo>
                      <a:pt x="252" y="379"/>
                      <a:pt x="225" y="378"/>
                      <a:pt x="204" y="377"/>
                    </a:cubicBezTo>
                    <a:cubicBezTo>
                      <a:pt x="187" y="375"/>
                      <a:pt x="169" y="374"/>
                      <a:pt x="150" y="371"/>
                    </a:cubicBezTo>
                    <a:cubicBezTo>
                      <a:pt x="145" y="370"/>
                      <a:pt x="145" y="370"/>
                      <a:pt x="145" y="370"/>
                    </a:cubicBezTo>
                    <a:cubicBezTo>
                      <a:pt x="131" y="368"/>
                      <a:pt x="116" y="364"/>
                      <a:pt x="102" y="361"/>
                    </a:cubicBezTo>
                    <a:cubicBezTo>
                      <a:pt x="88" y="357"/>
                      <a:pt x="75" y="352"/>
                      <a:pt x="65" y="346"/>
                    </a:cubicBezTo>
                    <a:cubicBezTo>
                      <a:pt x="57" y="342"/>
                      <a:pt x="51" y="338"/>
                      <a:pt x="46" y="333"/>
                    </a:cubicBezTo>
                    <a:cubicBezTo>
                      <a:pt x="40" y="328"/>
                      <a:pt x="35" y="321"/>
                      <a:pt x="32" y="314"/>
                    </a:cubicBezTo>
                    <a:cubicBezTo>
                      <a:pt x="30" y="312"/>
                      <a:pt x="29" y="310"/>
                      <a:pt x="28" y="307"/>
                    </a:cubicBezTo>
                    <a:cubicBezTo>
                      <a:pt x="25" y="300"/>
                      <a:pt x="23" y="292"/>
                      <a:pt x="21" y="283"/>
                    </a:cubicBezTo>
                    <a:cubicBezTo>
                      <a:pt x="18" y="270"/>
                      <a:pt x="17" y="255"/>
                      <a:pt x="16" y="239"/>
                    </a:cubicBezTo>
                    <a:cubicBezTo>
                      <a:pt x="16" y="226"/>
                      <a:pt x="17" y="207"/>
                      <a:pt x="19" y="193"/>
                    </a:cubicBezTo>
                    <a:cubicBezTo>
                      <a:pt x="21" y="169"/>
                      <a:pt x="25" y="144"/>
                      <a:pt x="31" y="12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9" y="87"/>
                      <a:pt x="41" y="77"/>
                      <a:pt x="44" y="67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61"/>
                      <a:pt x="46" y="60"/>
                      <a:pt x="47" y="60"/>
                    </a:cubicBezTo>
                    <a:cubicBezTo>
                      <a:pt x="48" y="60"/>
                      <a:pt x="47" y="59"/>
                      <a:pt x="47" y="58"/>
                    </a:cubicBezTo>
                    <a:cubicBezTo>
                      <a:pt x="47" y="58"/>
                      <a:pt x="48" y="58"/>
                      <a:pt x="48" y="58"/>
                    </a:cubicBezTo>
                    <a:cubicBezTo>
                      <a:pt x="48" y="58"/>
                      <a:pt x="48" y="57"/>
                      <a:pt x="48" y="57"/>
                    </a:cubicBezTo>
                    <a:cubicBezTo>
                      <a:pt x="49" y="57"/>
                      <a:pt x="49" y="57"/>
                      <a:pt x="49" y="56"/>
                    </a:cubicBezTo>
                    <a:cubicBezTo>
                      <a:pt x="49" y="56"/>
                      <a:pt x="49" y="56"/>
                      <a:pt x="49" y="55"/>
                    </a:cubicBezTo>
                    <a:cubicBezTo>
                      <a:pt x="49" y="55"/>
                      <a:pt x="50" y="55"/>
                      <a:pt x="50" y="54"/>
                    </a:cubicBezTo>
                    <a:cubicBezTo>
                      <a:pt x="50" y="54"/>
                      <a:pt x="50" y="53"/>
                      <a:pt x="50" y="53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0" y="51"/>
                      <a:pt x="50" y="51"/>
                      <a:pt x="50" y="50"/>
                    </a:cubicBezTo>
                    <a:cubicBezTo>
                      <a:pt x="50" y="50"/>
                      <a:pt x="50" y="49"/>
                      <a:pt x="50" y="49"/>
                    </a:cubicBezTo>
                    <a:cubicBezTo>
                      <a:pt x="49" y="48"/>
                      <a:pt x="50" y="48"/>
                      <a:pt x="50" y="48"/>
                    </a:cubicBezTo>
                    <a:cubicBezTo>
                      <a:pt x="49" y="47"/>
                      <a:pt x="48" y="46"/>
                      <a:pt x="48" y="45"/>
                    </a:cubicBezTo>
                    <a:cubicBezTo>
                      <a:pt x="48" y="44"/>
                      <a:pt x="47" y="44"/>
                      <a:pt x="47" y="44"/>
                    </a:cubicBezTo>
                    <a:cubicBezTo>
                      <a:pt x="47" y="44"/>
                      <a:pt x="47" y="43"/>
                      <a:pt x="47" y="43"/>
                    </a:cubicBezTo>
                    <a:cubicBezTo>
                      <a:pt x="46" y="43"/>
                      <a:pt x="46" y="43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4" y="42"/>
                      <a:pt x="43" y="42"/>
                      <a:pt x="42" y="41"/>
                    </a:cubicBezTo>
                    <a:cubicBezTo>
                      <a:pt x="41" y="42"/>
                      <a:pt x="41" y="41"/>
                      <a:pt x="40" y="41"/>
                    </a:cubicBezTo>
                    <a:cubicBezTo>
                      <a:pt x="40" y="41"/>
                      <a:pt x="40" y="42"/>
                      <a:pt x="39" y="42"/>
                    </a:cubicBezTo>
                    <a:cubicBezTo>
                      <a:pt x="39" y="42"/>
                      <a:pt x="38" y="42"/>
                      <a:pt x="38" y="42"/>
                    </a:cubicBezTo>
                    <a:cubicBezTo>
                      <a:pt x="38" y="42"/>
                      <a:pt x="38" y="42"/>
                      <a:pt x="37" y="42"/>
                    </a:cubicBezTo>
                    <a:cubicBezTo>
                      <a:pt x="37" y="43"/>
                      <a:pt x="37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3" y="45"/>
                      <a:pt x="33" y="45"/>
                      <a:pt x="33" y="46"/>
                    </a:cubicBezTo>
                    <a:cubicBezTo>
                      <a:pt x="33" y="46"/>
                      <a:pt x="33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1" y="48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0"/>
                      <a:pt x="31" y="50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2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1" y="55"/>
                      <a:pt x="30" y="56"/>
                      <a:pt x="30" y="57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3" y="82"/>
                      <a:pt x="22" y="88"/>
                      <a:pt x="20" y="94"/>
                    </a:cubicBezTo>
                    <a:cubicBezTo>
                      <a:pt x="18" y="103"/>
                      <a:pt x="16" y="112"/>
                      <a:pt x="15" y="119"/>
                    </a:cubicBezTo>
                    <a:cubicBezTo>
                      <a:pt x="12" y="132"/>
                      <a:pt x="10" y="141"/>
                      <a:pt x="9" y="151"/>
                    </a:cubicBezTo>
                    <a:cubicBezTo>
                      <a:pt x="8" y="155"/>
                      <a:pt x="7" y="158"/>
                      <a:pt x="7" y="163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8"/>
                      <a:pt x="4" y="182"/>
                      <a:pt x="3" y="186"/>
                    </a:cubicBezTo>
                    <a:cubicBezTo>
                      <a:pt x="3" y="194"/>
                      <a:pt x="3" y="194"/>
                      <a:pt x="3" y="194"/>
                    </a:cubicBezTo>
                    <a:cubicBezTo>
                      <a:pt x="2" y="197"/>
                      <a:pt x="2" y="199"/>
                      <a:pt x="2" y="202"/>
                    </a:cubicBezTo>
                    <a:cubicBezTo>
                      <a:pt x="2" y="206"/>
                      <a:pt x="2" y="209"/>
                      <a:pt x="1" y="213"/>
                    </a:cubicBezTo>
                    <a:cubicBezTo>
                      <a:pt x="1" y="225"/>
                      <a:pt x="0" y="239"/>
                      <a:pt x="2" y="252"/>
                    </a:cubicBezTo>
                    <a:cubicBezTo>
                      <a:pt x="2" y="263"/>
                      <a:pt x="3" y="273"/>
                      <a:pt x="5" y="284"/>
                    </a:cubicBezTo>
                    <a:cubicBezTo>
                      <a:pt x="8" y="295"/>
                      <a:pt x="11" y="306"/>
                      <a:pt x="17" y="318"/>
                    </a:cubicBezTo>
                    <a:cubicBezTo>
                      <a:pt x="20" y="325"/>
                      <a:pt x="22" y="329"/>
                      <a:pt x="27" y="335"/>
                    </a:cubicBezTo>
                    <a:cubicBezTo>
                      <a:pt x="28" y="336"/>
                      <a:pt x="28" y="336"/>
                      <a:pt x="30" y="338"/>
                    </a:cubicBezTo>
                    <a:cubicBezTo>
                      <a:pt x="39" y="349"/>
                      <a:pt x="52" y="357"/>
                      <a:pt x="65" y="363"/>
                    </a:cubicBezTo>
                    <a:cubicBezTo>
                      <a:pt x="66" y="363"/>
                      <a:pt x="66" y="364"/>
                      <a:pt x="67" y="364"/>
                    </a:cubicBezTo>
                    <a:cubicBezTo>
                      <a:pt x="85" y="372"/>
                      <a:pt x="109" y="378"/>
                      <a:pt x="124" y="381"/>
                    </a:cubicBezTo>
                    <a:cubicBezTo>
                      <a:pt x="135" y="384"/>
                      <a:pt x="149" y="386"/>
                      <a:pt x="163" y="388"/>
                    </a:cubicBezTo>
                    <a:cubicBezTo>
                      <a:pt x="169" y="388"/>
                      <a:pt x="176" y="389"/>
                      <a:pt x="182" y="390"/>
                    </a:cubicBezTo>
                    <a:cubicBezTo>
                      <a:pt x="195" y="391"/>
                      <a:pt x="211" y="392"/>
                      <a:pt x="223" y="393"/>
                    </a:cubicBezTo>
                    <a:cubicBezTo>
                      <a:pt x="233" y="393"/>
                      <a:pt x="233" y="393"/>
                      <a:pt x="233" y="393"/>
                    </a:cubicBezTo>
                    <a:cubicBezTo>
                      <a:pt x="239" y="393"/>
                      <a:pt x="246" y="393"/>
                      <a:pt x="253" y="393"/>
                    </a:cubicBezTo>
                    <a:cubicBezTo>
                      <a:pt x="278" y="394"/>
                      <a:pt x="308" y="393"/>
                      <a:pt x="330" y="392"/>
                    </a:cubicBezTo>
                    <a:cubicBezTo>
                      <a:pt x="337" y="392"/>
                      <a:pt x="343" y="391"/>
                      <a:pt x="351" y="391"/>
                    </a:cubicBezTo>
                    <a:cubicBezTo>
                      <a:pt x="364" y="390"/>
                      <a:pt x="377" y="389"/>
                      <a:pt x="390" y="387"/>
                    </a:cubicBezTo>
                    <a:cubicBezTo>
                      <a:pt x="399" y="386"/>
                      <a:pt x="399" y="386"/>
                      <a:pt x="399" y="386"/>
                    </a:cubicBezTo>
                    <a:cubicBezTo>
                      <a:pt x="407" y="385"/>
                      <a:pt x="414" y="385"/>
                      <a:pt x="422" y="384"/>
                    </a:cubicBezTo>
                    <a:cubicBezTo>
                      <a:pt x="442" y="381"/>
                      <a:pt x="462" y="377"/>
                      <a:pt x="480" y="374"/>
                    </a:cubicBezTo>
                    <a:cubicBezTo>
                      <a:pt x="492" y="371"/>
                      <a:pt x="507" y="368"/>
                      <a:pt x="522" y="363"/>
                    </a:cubicBezTo>
                    <a:cubicBezTo>
                      <a:pt x="529" y="360"/>
                      <a:pt x="536" y="357"/>
                      <a:pt x="544" y="354"/>
                    </a:cubicBezTo>
                    <a:cubicBezTo>
                      <a:pt x="547" y="352"/>
                      <a:pt x="551" y="349"/>
                      <a:pt x="554" y="347"/>
                    </a:cubicBezTo>
                    <a:cubicBezTo>
                      <a:pt x="555" y="346"/>
                      <a:pt x="556" y="345"/>
                      <a:pt x="557" y="344"/>
                    </a:cubicBezTo>
                    <a:cubicBezTo>
                      <a:pt x="559" y="342"/>
                      <a:pt x="559" y="342"/>
                      <a:pt x="559" y="342"/>
                    </a:cubicBezTo>
                    <a:cubicBezTo>
                      <a:pt x="560" y="341"/>
                      <a:pt x="561" y="339"/>
                      <a:pt x="562" y="338"/>
                    </a:cubicBezTo>
                    <a:cubicBezTo>
                      <a:pt x="566" y="332"/>
                      <a:pt x="569" y="327"/>
                      <a:pt x="572" y="321"/>
                    </a:cubicBezTo>
                    <a:cubicBezTo>
                      <a:pt x="582" y="302"/>
                      <a:pt x="588" y="276"/>
                      <a:pt x="591" y="256"/>
                    </a:cubicBezTo>
                    <a:cubicBezTo>
                      <a:pt x="595" y="234"/>
                      <a:pt x="597" y="211"/>
                      <a:pt x="597" y="189"/>
                    </a:cubicBezTo>
                    <a:cubicBezTo>
                      <a:pt x="597" y="166"/>
                      <a:pt x="595" y="144"/>
                      <a:pt x="591" y="121"/>
                    </a:cubicBezTo>
                    <a:close/>
                    <a:moveTo>
                      <a:pt x="228" y="22"/>
                    </a:moveTo>
                    <a:cubicBezTo>
                      <a:pt x="228" y="22"/>
                      <a:pt x="228" y="22"/>
                      <a:pt x="228" y="22"/>
                    </a:cubicBezTo>
                    <a:cubicBezTo>
                      <a:pt x="228" y="22"/>
                      <a:pt x="228" y="22"/>
                      <a:pt x="228" y="22"/>
                    </a:cubicBezTo>
                    <a:close/>
                  </a:path>
                </a:pathLst>
              </a:custGeom>
              <a:solidFill>
                <a:srgbClr val="FFC000"/>
              </a:solidFill>
              <a:ln w="38100"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>
                  <a:defRPr/>
                </a:pPr>
                <a:endParaRPr lang="en-US" sz="1400">
                  <a:solidFill>
                    <a:prstClr val="black"/>
                  </a:solidFill>
                  <a:latin typeface="Candara" panose="020E0502030303020204" pitchFamily="34" charset="0"/>
                </a:endParaRPr>
              </a:p>
            </p:txBody>
          </p:sp>
        </p:grpSp>
      </p:grpSp>
      <p:sp>
        <p:nvSpPr>
          <p:cNvPr id="20" name="Title 3">
            <a:extLst>
              <a:ext uri="{FF2B5EF4-FFF2-40B4-BE49-F238E27FC236}">
                <a16:creationId xmlns:a16="http://schemas.microsoft.com/office/drawing/2014/main" xmlns="" id="{EF2418BC-8B3D-4FC0-A502-5DBC56CC6652}"/>
              </a:ext>
            </a:extLst>
          </p:cNvPr>
          <p:cNvSpPr txBox="1">
            <a:spLocks/>
          </p:cNvSpPr>
          <p:nvPr/>
        </p:nvSpPr>
        <p:spPr>
          <a:xfrm>
            <a:off x="582844" y="4820969"/>
            <a:ext cx="4154780" cy="767896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40">
              <a:defRPr/>
            </a:pPr>
            <a:r>
              <a:rPr lang="id-ID" sz="2000" b="1" dirty="0">
                <a:latin typeface="Arial" panose="020B0604020202020204" pitchFamily="34" charset="0"/>
                <a:cs typeface="Arial" panose="020B0604020202020204" pitchFamily="34" charset="0"/>
              </a:rPr>
              <a:t>Distribusi Angka Kredit sesuai Peran dan Kedudukan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6FFA3A9A-7BD3-430F-80D2-F4037574E229}"/>
              </a:ext>
            </a:extLst>
          </p:cNvPr>
          <p:cNvGrpSpPr>
            <a:grpSpLocks/>
          </p:cNvGrpSpPr>
          <p:nvPr/>
        </p:nvGrpSpPr>
        <p:grpSpPr bwMode="auto">
          <a:xfrm>
            <a:off x="51934" y="6566972"/>
            <a:ext cx="3779839" cy="205061"/>
            <a:chOff x="3175155" y="4155313"/>
            <a:chExt cx="3574655" cy="257423"/>
          </a:xfrm>
        </p:grpSpPr>
        <p:sp>
          <p:nvSpPr>
            <p:cNvPr id="31" name="Subtitle 2">
              <a:extLst>
                <a:ext uri="{FF2B5EF4-FFF2-40B4-BE49-F238E27FC236}">
                  <a16:creationId xmlns:a16="http://schemas.microsoft.com/office/drawing/2014/main" xmlns="" id="{7F243639-27BD-4B41-8E7D-CC10D2BB4B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32" name="Subtitle 2">
              <a:extLst>
                <a:ext uri="{FF2B5EF4-FFF2-40B4-BE49-F238E27FC236}">
                  <a16:creationId xmlns:a16="http://schemas.microsoft.com/office/drawing/2014/main" xmlns="" id="{C71534FB-C8A0-4634-B310-8CC766B933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33" name="Subtitle 2">
              <a:extLst>
                <a:ext uri="{FF2B5EF4-FFF2-40B4-BE49-F238E27FC236}">
                  <a16:creationId xmlns:a16="http://schemas.microsoft.com/office/drawing/2014/main" xmlns="" id="{F0509298-4C83-49D0-9BA0-1CF6E07B67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34" name="Subtitle 2">
              <a:extLst>
                <a:ext uri="{FF2B5EF4-FFF2-40B4-BE49-F238E27FC236}">
                  <a16:creationId xmlns:a16="http://schemas.microsoft.com/office/drawing/2014/main" xmlns="" id="{517DD6A3-A7CC-4489-AA3A-6595F74E32E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C94AF743-9D7A-4E8B-B15E-0D2773483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08CFADD1-B6DF-45A1-B405-62F761E8E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xmlns="" id="{9559FBF9-F147-45BB-B2C7-21ECCE0C9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99402AAA-C478-4F1C-AB89-95CD20ADD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9870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7E1D8B0-11CE-47B5-B6C5-2C97306977E7}"/>
              </a:ext>
            </a:extLst>
          </p:cNvPr>
          <p:cNvSpPr/>
          <p:nvPr/>
        </p:nvSpPr>
        <p:spPr>
          <a:xfrm>
            <a:off x="380484" y="219709"/>
            <a:ext cx="8254632" cy="52322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defTabSz="1219110">
              <a:defRPr/>
            </a:pPr>
            <a:r>
              <a:rPr lang="en-US" sz="2800" b="1" dirty="0" err="1">
                <a:latin typeface="Shadows Into Light" charset="0"/>
              </a:rPr>
              <a:t>Pendistribusian</a:t>
            </a:r>
            <a:r>
              <a:rPr lang="en-US" sz="2800" b="1" dirty="0">
                <a:latin typeface="Shadows Into Light" charset="0"/>
              </a:rPr>
              <a:t> </a:t>
            </a:r>
            <a:r>
              <a:rPr lang="en-US" sz="2800" b="1" dirty="0" err="1">
                <a:latin typeface="Shadows Into Light" charset="0"/>
              </a:rPr>
              <a:t>Angka</a:t>
            </a:r>
            <a:r>
              <a:rPr lang="en-US" sz="2800" b="1" dirty="0">
                <a:latin typeface="Shadows Into Light" charset="0"/>
              </a:rPr>
              <a:t> </a:t>
            </a:r>
            <a:r>
              <a:rPr lang="en-US" sz="2800" b="1" dirty="0" err="1">
                <a:latin typeface="Shadows Into Light" charset="0"/>
              </a:rPr>
              <a:t>Kredit</a:t>
            </a:r>
            <a:r>
              <a:rPr lang="en-US" sz="2800" b="1" dirty="0">
                <a:latin typeface="Shadows Into Light" charset="0"/>
              </a:rPr>
              <a:t> Per </a:t>
            </a:r>
            <a:r>
              <a:rPr lang="en-US" sz="2800" b="1" dirty="0" err="1">
                <a:latin typeface="Shadows Into Light" charset="0"/>
              </a:rPr>
              <a:t>Analis</a:t>
            </a:r>
            <a:r>
              <a:rPr lang="en-US" sz="2800" b="1" dirty="0">
                <a:latin typeface="Shadows Into Light" charset="0"/>
              </a:rPr>
              <a:t> </a:t>
            </a:r>
            <a:r>
              <a:rPr lang="en-US" sz="2800" b="1" dirty="0" err="1">
                <a:latin typeface="Shadows Into Light" charset="0"/>
              </a:rPr>
              <a:t>Kebijakan</a:t>
            </a:r>
            <a:r>
              <a:rPr lang="en-US" sz="2800" b="1" dirty="0">
                <a:latin typeface="Shadows Into Light" charset="0"/>
              </a:rPr>
              <a:t> </a:t>
            </a:r>
            <a:endParaRPr lang="id-ID" sz="2800" dirty="0">
              <a:latin typeface="Shadows Into Light" charset="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E4D62C83-F16C-492F-8E59-F7B8B0060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953315"/>
              </p:ext>
            </p:extLst>
          </p:nvPr>
        </p:nvGraphicFramePr>
        <p:xfrm>
          <a:off x="616966" y="1124746"/>
          <a:ext cx="10958070" cy="2623881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1565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65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5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65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65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6628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56628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 err="1">
                          <a:solidFill>
                            <a:schemeClr val="tx1"/>
                          </a:solidFill>
                          <a:effectLst/>
                          <a:latin typeface="Montserrat" charset="0"/>
                        </a:rPr>
                        <a:t>Jumlah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  <a:effectLst/>
                          <a:latin typeface="Montserrat" charset="0"/>
                        </a:rPr>
                        <a:t> Tim</a:t>
                      </a:r>
                      <a:endParaRPr lang="en-US" sz="1900" b="1" dirty="0">
                        <a:solidFill>
                          <a:schemeClr val="tx1"/>
                        </a:solidFill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 err="1">
                          <a:solidFill>
                            <a:schemeClr val="tx1"/>
                          </a:solidFill>
                          <a:effectLst/>
                          <a:latin typeface="Montserrat" charset="0"/>
                        </a:rPr>
                        <a:t>Ketua</a:t>
                      </a:r>
                      <a:endParaRPr lang="en-US" sz="1900" b="1" dirty="0">
                        <a:solidFill>
                          <a:schemeClr val="tx1"/>
                        </a:solidFill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 err="1">
                          <a:solidFill>
                            <a:schemeClr val="tx1"/>
                          </a:solidFill>
                          <a:effectLst/>
                          <a:latin typeface="Montserrat" charset="0"/>
                        </a:rPr>
                        <a:t>Anggota</a:t>
                      </a:r>
                      <a:endParaRPr lang="en-US" sz="1900" b="1" dirty="0">
                        <a:solidFill>
                          <a:schemeClr val="tx1"/>
                        </a:solidFill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 err="1">
                          <a:solidFill>
                            <a:schemeClr val="tx1"/>
                          </a:solidFill>
                          <a:effectLst/>
                          <a:latin typeface="Montserrat" charset="0"/>
                        </a:rPr>
                        <a:t>Anggota</a:t>
                      </a:r>
                      <a:endParaRPr lang="en-US" sz="1900" b="1" dirty="0">
                        <a:solidFill>
                          <a:schemeClr val="tx1"/>
                        </a:solidFill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 err="1">
                          <a:solidFill>
                            <a:schemeClr val="tx1"/>
                          </a:solidFill>
                          <a:effectLst/>
                          <a:latin typeface="Montserrat" charset="0"/>
                        </a:rPr>
                        <a:t>Anggota</a:t>
                      </a:r>
                      <a:endParaRPr lang="en-US" sz="1900" b="1" dirty="0">
                        <a:solidFill>
                          <a:schemeClr val="tx1"/>
                        </a:solidFill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 err="1">
                          <a:solidFill>
                            <a:schemeClr val="tx1"/>
                          </a:solidFill>
                          <a:effectLst/>
                          <a:latin typeface="Montserrat" charset="0"/>
                        </a:rPr>
                        <a:t>Anggota</a:t>
                      </a:r>
                      <a:endParaRPr lang="en-US" sz="1900" b="1" dirty="0">
                        <a:solidFill>
                          <a:schemeClr val="tx1"/>
                        </a:solidFill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 err="1">
                          <a:solidFill>
                            <a:schemeClr val="tx1"/>
                          </a:solidFill>
                          <a:effectLst/>
                          <a:latin typeface="Montserrat" charset="0"/>
                        </a:rPr>
                        <a:t>Anggota</a:t>
                      </a:r>
                      <a:endParaRPr lang="en-US" sz="1900" b="1" dirty="0">
                        <a:solidFill>
                          <a:schemeClr val="tx1"/>
                        </a:solidFill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2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orang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%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%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%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%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%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%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2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2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60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40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2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3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50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25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25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2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4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40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20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20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20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2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5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40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15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15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15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15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 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2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6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40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12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12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12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Montserrat" charset="0"/>
                        </a:rPr>
                        <a:t>12</a:t>
                      </a:r>
                      <a:endParaRPr lang="en-US" sz="1900" b="1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Montserrat" charset="0"/>
                        </a:rPr>
                        <a:t>12</a:t>
                      </a:r>
                      <a:endParaRPr lang="en-US" sz="1900" b="1" dirty="0">
                        <a:effectLst/>
                        <a:latin typeface="Montserrat" charset="0"/>
                        <a:ea typeface="Calibri" charset="0"/>
                        <a:cs typeface="Times New Roman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C2D7CF8-21A9-49FE-A3EE-889C745D07C1}"/>
              </a:ext>
            </a:extLst>
          </p:cNvPr>
          <p:cNvSpPr/>
          <p:nvPr/>
        </p:nvSpPr>
        <p:spPr>
          <a:xfrm>
            <a:off x="657223" y="4020096"/>
            <a:ext cx="10917813" cy="168507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defTabSz="1219110">
              <a:lnSpc>
                <a:spcPct val="115000"/>
              </a:lnSpc>
              <a:defRPr/>
            </a:pP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Keterangan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:</a:t>
            </a:r>
          </a:p>
          <a:p>
            <a:pPr marL="457167" indent="-457167" algn="just" defTabSz="1219110">
              <a:lnSpc>
                <a:spcPct val="115000"/>
              </a:lnSpc>
              <a:buFont typeface="+mj-lt"/>
              <a:buAutoNum type="arabicPeriod"/>
              <a:defRPr/>
            </a:pP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Apabila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Tim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terdiri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dari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2 (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dua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) orang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maka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Ketua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proporsinya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60%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dan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Anggota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proporsinya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40%.</a:t>
            </a:r>
          </a:p>
          <a:p>
            <a:pPr marL="457167" indent="-457167" algn="just" defTabSz="1219110">
              <a:lnSpc>
                <a:spcPct val="115000"/>
              </a:lnSpc>
              <a:buFont typeface="+mj-lt"/>
              <a:buAutoNum type="arabicPeriod"/>
              <a:defRPr/>
            </a:pP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Apabila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Tim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terdiri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dari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3 (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tiga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) orang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maka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Ketua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proporsinya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50%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dan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sisanya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dibagi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sama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rata.</a:t>
            </a:r>
          </a:p>
          <a:p>
            <a:pPr marL="457167" indent="-457167" algn="just" defTabSz="1219110">
              <a:lnSpc>
                <a:spcPct val="115000"/>
              </a:lnSpc>
              <a:buFont typeface="+mj-lt"/>
              <a:buAutoNum type="arabicPeriod"/>
              <a:defRPr/>
            </a:pP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Apabila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Tim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terdiri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dari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4 (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empat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) orang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atau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lebih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maka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Ketua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proporsinya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40%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dan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sisanya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dibagi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sama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rata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sesuai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dengan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jumlah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Anggota</a:t>
            </a:r>
            <a:r>
              <a:rPr lang="en-US" dirty="0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 yang </a:t>
            </a:r>
            <a:r>
              <a:rPr lang="en-US" dirty="0" err="1">
                <a:solidFill>
                  <a:prstClr val="black"/>
                </a:solidFill>
                <a:latin typeface="Montserrat" charset="0"/>
                <a:ea typeface="Calibri" charset="0"/>
                <a:cs typeface="Times New Roman" charset="0"/>
              </a:rPr>
              <a:t>terlibat</a:t>
            </a:r>
            <a:r>
              <a:rPr lang="en-US" dirty="0">
                <a:solidFill>
                  <a:prstClr val="black"/>
                </a:solidFill>
                <a:latin typeface="Montserrat" charset="0"/>
              </a:rPr>
              <a:t>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FA85FAD0-6F29-4C7B-A182-5F2AB8BD4ADA}"/>
              </a:ext>
            </a:extLst>
          </p:cNvPr>
          <p:cNvGrpSpPr>
            <a:grpSpLocks/>
          </p:cNvGrpSpPr>
          <p:nvPr/>
        </p:nvGrpSpPr>
        <p:grpSpPr bwMode="auto">
          <a:xfrm>
            <a:off x="51934" y="6371772"/>
            <a:ext cx="4205741" cy="400261"/>
            <a:chOff x="3175155" y="4155313"/>
            <a:chExt cx="3574655" cy="257423"/>
          </a:xfrm>
        </p:grpSpPr>
        <p:sp>
          <p:nvSpPr>
            <p:cNvPr id="18" name="Subtitle 2">
              <a:extLst>
                <a:ext uri="{FF2B5EF4-FFF2-40B4-BE49-F238E27FC236}">
                  <a16:creationId xmlns:a16="http://schemas.microsoft.com/office/drawing/2014/main" xmlns="" id="{A6D18673-0240-434C-A306-817768E6FC0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19" name="Subtitle 2">
              <a:extLst>
                <a:ext uri="{FF2B5EF4-FFF2-40B4-BE49-F238E27FC236}">
                  <a16:creationId xmlns:a16="http://schemas.microsoft.com/office/drawing/2014/main" xmlns="" id="{BC8B8805-DB70-4537-813A-C0524151A0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xmlns="" id="{5C9E2F23-0008-4FE1-BF9F-25EF337C94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21" name="Subtitle 2">
              <a:extLst>
                <a:ext uri="{FF2B5EF4-FFF2-40B4-BE49-F238E27FC236}">
                  <a16:creationId xmlns:a16="http://schemas.microsoft.com/office/drawing/2014/main" xmlns="" id="{9B82E14A-3DB1-4B1A-AFB1-50AA6DB6493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516AB668-1039-4A43-88D5-D6258E3CA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A18EF08F-CA3C-43C6-A67D-857A0AD93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D2FC5575-661B-47E6-B8D4-1790B31EC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4BDC3E01-46BA-495A-A462-1D7BB3B5A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04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30552116-B65A-4D62-B471-62612B22806D}"/>
              </a:ext>
            </a:extLst>
          </p:cNvPr>
          <p:cNvSpPr>
            <a:spLocks noGrp="1"/>
          </p:cNvSpPr>
          <p:nvPr>
            <p:ph type="sldNum" idx="4294967295"/>
          </p:nvPr>
        </p:nvSpPr>
        <p:spPr>
          <a:xfrm>
            <a:off x="10209213" y="6183314"/>
            <a:ext cx="1982787" cy="419100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43</a:t>
            </a:fld>
            <a:endParaRPr lang="en"/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701F3650-6B80-4F66-9DAA-49F5BF185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6" y="0"/>
            <a:ext cx="12159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6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23DACC-E2EB-4171-8C59-1098C442D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993B24-49CA-4035-8DA9-66AB6E927E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FFE5B37-8372-40E5-8674-1DBA869258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A2258CDB-715E-4EA5-A8B6-1CB3ED473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8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CEBBE-5CB7-4CA3-B0C9-DB0104DB9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41B67AB-3235-4B35-874D-28E9196D9F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3E3A4B9-7B13-42B5-9791-4E732F96D5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CADF3A59-5821-4DAA-BA87-E45501D86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1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A6477B-A64F-46E8-B3ED-D7E40AFA9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D69B68E-52E4-4BF1-B1EA-37522759D0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AA71406-6D8A-4729-AA39-C7E5231829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34337291-BD0A-47CC-965E-E86C602DC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01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3D0C74-11AE-4845-95D0-F597F2A25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C32A4F-9729-4DE2-82D7-8BB72623C9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FC4CB82-37A8-4F20-A75D-FE8D969EE4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88F11BA8-94C8-4C36-91D8-AA94C6574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9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0CF5B2-2FD7-49A7-8526-4B92F45C8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C13352E-5EF1-4C35-8FC4-2BE880275E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0E33357-C00E-4473-8D6E-0C31C82670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4C2EDBA9-722C-4BE0-AB77-7A10718BB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39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5F3583-3E19-4D77-9EB5-C987CDE59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0D94B9-B6FE-4C2B-AE7A-4667543F24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4A1FB98-E490-44F8-ADF3-5BE44E41B4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194724FB-0500-4276-BCB9-B412D3201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324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45433" y="1247937"/>
            <a:ext cx="2685947" cy="4613203"/>
          </a:xfrm>
          <a:prstGeom prst="rect">
            <a:avLst/>
          </a:prstGeom>
          <a:solidFill>
            <a:srgbClr val="57E6D1"/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sz="2933" b="1" dirty="0">
              <a:latin typeface="Tw Cen MT" charset="0"/>
              <a:ea typeface="Tw Cen MT" charset="0"/>
              <a:cs typeface="Tw Cen MT" charset="0"/>
            </a:endParaRPr>
          </a:p>
          <a:p>
            <a:r>
              <a:rPr lang="en-US" sz="2933" b="1" dirty="0">
                <a:latin typeface="Tw Cen MT" charset="0"/>
                <a:ea typeface="Tw Cen MT" charset="0"/>
                <a:cs typeface="Tw Cen MT" charset="0"/>
              </a:rPr>
              <a:t>PERAN JABATAN FUNGSIONAL</a:t>
            </a:r>
            <a:br>
              <a:rPr lang="en-US" sz="2933" b="1" dirty="0">
                <a:latin typeface="Tw Cen MT" charset="0"/>
                <a:ea typeface="Tw Cen MT" charset="0"/>
                <a:cs typeface="Tw Cen MT" charset="0"/>
              </a:rPr>
            </a:br>
            <a:r>
              <a:rPr lang="en-US" sz="2933" b="1" dirty="0">
                <a:latin typeface="Tw Cen MT" charset="0"/>
                <a:ea typeface="Tw Cen MT" charset="0"/>
                <a:cs typeface="Tw Cen MT" charset="0"/>
              </a:rPr>
              <a:t>ANALIS KEBIJAKAN</a:t>
            </a:r>
          </a:p>
          <a:p>
            <a:r>
              <a:rPr lang="en-US" sz="2933" b="1" dirty="0">
                <a:latin typeface="Tw Cen MT" charset="0"/>
                <a:ea typeface="Tw Cen MT" charset="0"/>
                <a:cs typeface="Tw Cen MT" charset="0"/>
              </a:rPr>
              <a:t>DALAM PEMBUATAN KEBIJAKAN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720192" y="724243"/>
            <a:ext cx="8034486" cy="5781367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sz="2533" dirty="0">
              <a:latin typeface="Tw Cen MT" charset="0"/>
              <a:ea typeface="Tw Cen MT" charset="0"/>
              <a:cs typeface="Tw Cen MT" charset="0"/>
            </a:endParaRPr>
          </a:p>
          <a:p>
            <a:pPr marL="457189" indent="-457189">
              <a:buFont typeface="Wingdings" charset="2"/>
              <a:buChar char="v"/>
            </a:pP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Pengambil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keputusan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membutuhkan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informasi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yang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berkualitas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untuk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membuat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kebijakan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(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menyusun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,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mengevaluasi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,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merevisi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,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mempertahankan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atau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membatalkan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) </a:t>
            </a:r>
          </a:p>
          <a:p>
            <a:endParaRPr lang="en-US" sz="1067" dirty="0">
              <a:latin typeface="Tw Cen MT" charset="0"/>
              <a:ea typeface="Tw Cen MT" charset="0"/>
              <a:cs typeface="Tw Cen MT" charset="0"/>
            </a:endParaRPr>
          </a:p>
          <a:p>
            <a:pPr marL="457189" indent="-457189">
              <a:buFont typeface="Wingdings" charset="2"/>
              <a:buChar char="v"/>
            </a:pP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Kebijakan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berkualitas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harus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didasarkan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pada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bukti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i="1" dirty="0">
                <a:latin typeface="Tw Cen MT" charset="0"/>
                <a:ea typeface="Tw Cen MT" charset="0"/>
                <a:cs typeface="Tw Cen MT" charset="0"/>
              </a:rPr>
              <a:t>(evidence based policy)</a:t>
            </a:r>
          </a:p>
          <a:p>
            <a:endParaRPr lang="en-US" sz="1600" dirty="0">
              <a:latin typeface="Tw Cen MT" charset="0"/>
              <a:ea typeface="Tw Cen MT" charset="0"/>
              <a:cs typeface="Tw Cen MT" charset="0"/>
            </a:endParaRPr>
          </a:p>
          <a:p>
            <a:pPr marL="457189" indent="-457189">
              <a:buFont typeface="Wingdings" charset="2"/>
              <a:buChar char="v"/>
            </a:pP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Bukti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berupa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Informasi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ilmiah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,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objektif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,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aktual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dan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faktual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dapat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diperoleh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melalui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b="1" dirty="0" err="1">
                <a:latin typeface="Tw Cen MT" charset="0"/>
                <a:ea typeface="Tw Cen MT" charset="0"/>
                <a:cs typeface="Tw Cen MT" charset="0"/>
              </a:rPr>
              <a:t>riset</a:t>
            </a:r>
            <a:r>
              <a:rPr lang="en-US" sz="2533" b="1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b="1" dirty="0" err="1">
                <a:latin typeface="Tw Cen MT" charset="0"/>
                <a:ea typeface="Tw Cen MT" charset="0"/>
                <a:cs typeface="Tw Cen MT" charset="0"/>
              </a:rPr>
              <a:t>atau</a:t>
            </a:r>
            <a:r>
              <a:rPr lang="en-US" sz="2533" b="1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b="1" dirty="0" err="1">
                <a:latin typeface="Tw Cen MT" charset="0"/>
                <a:ea typeface="Tw Cen MT" charset="0"/>
                <a:cs typeface="Tw Cen MT" charset="0"/>
              </a:rPr>
              <a:t>analisis</a:t>
            </a:r>
            <a:r>
              <a:rPr lang="en-US" sz="2533" b="1" dirty="0">
                <a:latin typeface="Tw Cen MT" charset="0"/>
                <a:ea typeface="Tw Cen MT" charset="0"/>
                <a:cs typeface="Tw Cen MT" charset="0"/>
              </a:rPr>
              <a:t>.</a:t>
            </a:r>
          </a:p>
          <a:p>
            <a:endParaRPr lang="en-US" sz="1067" dirty="0">
              <a:latin typeface="Tw Cen MT" charset="0"/>
              <a:ea typeface="Tw Cen MT" charset="0"/>
              <a:cs typeface="Tw Cen MT" charset="0"/>
            </a:endParaRPr>
          </a:p>
          <a:p>
            <a:pPr marL="457189" indent="-457189">
              <a:buFont typeface="Wingdings" charset="2"/>
              <a:buChar char="v"/>
            </a:pP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JF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Analis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Kebijakan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berperan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menyediakan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informasi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yang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dibutuhkan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pembuat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kebijakan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(</a:t>
            </a:r>
            <a:r>
              <a:rPr lang="en-US" sz="2533" i="1" dirty="0">
                <a:latin typeface="Tw Cen MT" charset="0"/>
                <a:ea typeface="Tw Cen MT" charset="0"/>
                <a:cs typeface="Tw Cen MT" charset="0"/>
              </a:rPr>
              <a:t>decision maker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)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utk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membuat</a:t>
            </a:r>
            <a:r>
              <a:rPr lang="en-US" sz="2533" dirty="0">
                <a:latin typeface="Tw Cen MT" charset="0"/>
                <a:ea typeface="Tw Cen MT" charset="0"/>
                <a:cs typeface="Tw Cen MT" charset="0"/>
              </a:rPr>
              <a:t> </a:t>
            </a:r>
            <a:r>
              <a:rPr lang="en-US" sz="2533" dirty="0" err="1">
                <a:latin typeface="Tw Cen MT" charset="0"/>
                <a:ea typeface="Tw Cen MT" charset="0"/>
                <a:cs typeface="Tw Cen MT" charset="0"/>
              </a:rPr>
              <a:t>kebijakan</a:t>
            </a:r>
            <a:endParaRPr lang="en-US" sz="2533" dirty="0">
              <a:latin typeface="Tw Cen MT" charset="0"/>
              <a:ea typeface="Tw Cen MT" charset="0"/>
              <a:cs typeface="Tw Cen MT" charset="0"/>
            </a:endParaRPr>
          </a:p>
          <a:p>
            <a:endParaRPr lang="en-US" sz="2533" dirty="0">
              <a:latin typeface="Tw Cen MT" charset="0"/>
              <a:ea typeface="Tw Cen MT" charset="0"/>
              <a:cs typeface="Tw Cen MT" charset="0"/>
            </a:endParaRPr>
          </a:p>
          <a:p>
            <a:endParaRPr lang="en-US" sz="2533" dirty="0">
              <a:latin typeface="Tw Cen MT" charset="0"/>
              <a:ea typeface="Tw Cen MT" charset="0"/>
              <a:cs typeface="Tw Cen MT" charset="0"/>
            </a:endParaRPr>
          </a:p>
          <a:p>
            <a:endParaRPr lang="en-US" sz="2667" dirty="0"/>
          </a:p>
        </p:txBody>
      </p:sp>
    </p:spTree>
    <p:extLst>
      <p:ext uri="{BB962C8B-B14F-4D97-AF65-F5344CB8AC3E}">
        <p14:creationId xmlns:p14="http://schemas.microsoft.com/office/powerpoint/2010/main" val="166275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A614625-1C98-B340-A6F0-9B152D607987}"/>
              </a:ext>
            </a:extLst>
          </p:cNvPr>
          <p:cNvSpPr txBox="1"/>
          <p:nvPr/>
        </p:nvSpPr>
        <p:spPr>
          <a:xfrm>
            <a:off x="480838" y="1458428"/>
            <a:ext cx="59615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Pembentukan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Tim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Penilai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Instansi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/Daerah JF </a:t>
            </a:r>
          </a:p>
          <a:p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Analis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</a:t>
            </a:r>
            <a:r>
              <a:rPr lang="en-ID" sz="4000" b="1" dirty="0" err="1" smtClean="0">
                <a:solidFill>
                  <a:srgbClr val="96212C"/>
                </a:solidFill>
                <a:latin typeface="Bebas Neue" panose="020B0606020202050201" pitchFamily="34" charset="77"/>
              </a:rPr>
              <a:t>Kebijakan</a:t>
            </a:r>
            <a:r>
              <a:rPr lang="en-ID" sz="4000" b="1" dirty="0" smtClean="0">
                <a:solidFill>
                  <a:srgbClr val="96212C"/>
                </a:solidFill>
                <a:latin typeface="Bebas Neue" panose="020B0606020202050201" pitchFamily="34" charset="77"/>
              </a:rPr>
              <a:t>  </a:t>
            </a:r>
            <a:endParaRPr lang="en-ID" sz="4000" b="1" dirty="0">
              <a:solidFill>
                <a:srgbClr val="96212C"/>
              </a:solidFill>
              <a:latin typeface="Bebas Neue" panose="020B0606020202050201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7516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:\KBM-정애\014-Fullppt\PNG이미지\노트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187" y="1204699"/>
            <a:ext cx="8387432" cy="426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554688" y="-12224"/>
            <a:ext cx="5637312" cy="147731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defTabSz="1219110" latinLnBrk="1"/>
            <a:r>
              <a:rPr lang="en-US" altLang="ko-K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Surat </a:t>
            </a:r>
            <a:r>
              <a:rPr lang="en-US" altLang="ko-KR" sz="2400" b="1" dirty="0" err="1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Edaran</a:t>
            </a:r>
            <a:r>
              <a:rPr lang="en-US" altLang="ko-K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LAN </a:t>
            </a:r>
            <a:endParaRPr lang="en-US" altLang="ko-KR" sz="2400" b="1" dirty="0" smtClean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  <a:p>
            <a:pPr defTabSz="1219110" latinLnBrk="1"/>
            <a:r>
              <a:rPr lang="en-US" altLang="ko-KR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No. 18/K.1/HKM.023/2019</a:t>
            </a:r>
          </a:p>
          <a:p>
            <a:pPr defTabSz="1219110" latinLnBrk="1"/>
            <a:r>
              <a:rPr lang="en-US" altLang="ko-KR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Tentang</a:t>
            </a:r>
            <a:r>
              <a:rPr lang="en-US" altLang="ko-KR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Pembentukan</a:t>
            </a:r>
            <a:r>
              <a:rPr lang="en-US" altLang="ko-KR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TPI </a:t>
            </a:r>
            <a:r>
              <a:rPr lang="en-US" altLang="ko-KR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dan</a:t>
            </a:r>
            <a:r>
              <a:rPr lang="en-US" altLang="ko-KR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TPD </a:t>
            </a:r>
          </a:p>
          <a:p>
            <a:pPr defTabSz="1219110" latinLnBrk="1"/>
            <a:r>
              <a:rPr lang="en-US" altLang="ko-KR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Angka</a:t>
            </a:r>
            <a:r>
              <a:rPr lang="en-US" altLang="ko-KR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Kredit</a:t>
            </a:r>
            <a:r>
              <a:rPr lang="en-US" altLang="ko-KR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 JFAK</a:t>
            </a:r>
            <a:endParaRPr lang="ko-KR" altLang="en-US" sz="2000" b="1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type="pic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" b="109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5863617"/>
              </p:ext>
            </p:extLst>
          </p:nvPr>
        </p:nvGraphicFramePr>
        <p:xfrm>
          <a:off x="5888460" y="2660915"/>
          <a:ext cx="3578333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151374" y="1892829"/>
            <a:ext cx="3087351" cy="492443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defTabSz="1219110" latinLnBrk="1"/>
            <a:r>
              <a:rPr lang="en-US" sz="2400" dirty="0" err="1">
                <a:solidFill>
                  <a:prstClr val="white"/>
                </a:solidFill>
              </a:rPr>
              <a:t>Mengatur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tentang</a:t>
            </a:r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8" name="Group 5">
            <a:extLst>
              <a:ext uri="{FF2B5EF4-FFF2-40B4-BE49-F238E27FC236}">
                <a16:creationId xmlns:a16="http://schemas.microsoft.com/office/drawing/2014/main" xmlns="" id="{30333D12-2148-413D-9979-B6DB8F90B9B2}"/>
              </a:ext>
            </a:extLst>
          </p:cNvPr>
          <p:cNvGrpSpPr>
            <a:grpSpLocks/>
          </p:cNvGrpSpPr>
          <p:nvPr/>
        </p:nvGrpSpPr>
        <p:grpSpPr bwMode="auto">
          <a:xfrm>
            <a:off x="-55062" y="5975980"/>
            <a:ext cx="6184013" cy="363033"/>
            <a:chOff x="3175155" y="4155313"/>
            <a:chExt cx="3527148" cy="243498"/>
          </a:xfrm>
        </p:grpSpPr>
        <p:sp>
          <p:nvSpPr>
            <p:cNvPr id="9" name="Subtitle 2">
              <a:extLst>
                <a:ext uri="{FF2B5EF4-FFF2-40B4-BE49-F238E27FC236}">
                  <a16:creationId xmlns:a16="http://schemas.microsoft.com/office/drawing/2014/main" xmlns="" id="{48454FBB-ECB1-4B87-859A-0FE8B3B525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47652" cy="230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10" name="Subtitle 2">
              <a:extLst>
                <a:ext uri="{FF2B5EF4-FFF2-40B4-BE49-F238E27FC236}">
                  <a16:creationId xmlns:a16="http://schemas.microsoft.com/office/drawing/2014/main" xmlns="" id="{8E2F3158-7F16-426F-ACF2-D024E91817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48385" y="4155313"/>
              <a:ext cx="676029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11" name="Subtitle 2">
              <a:extLst>
                <a:ext uri="{FF2B5EF4-FFF2-40B4-BE49-F238E27FC236}">
                  <a16:creationId xmlns:a16="http://schemas.microsoft.com/office/drawing/2014/main" xmlns="" id="{08F4C31D-B93C-4172-9E38-AE26D2245E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06319" cy="240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xmlns="" id="{A66271FA-27C3-41E4-BF6D-DBDD98861B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13" name="Picture 10">
              <a:extLst>
                <a:ext uri="{FF2B5EF4-FFF2-40B4-BE49-F238E27FC236}">
                  <a16:creationId xmlns:a16="http://schemas.microsoft.com/office/drawing/2014/main" xmlns="" id="{39665D77-0373-4FA3-9344-6FD300827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xmlns="" id="{78A32EFE-E21B-4460-8D9B-7AA2D86D6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2">
              <a:extLst>
                <a:ext uri="{FF2B5EF4-FFF2-40B4-BE49-F238E27FC236}">
                  <a16:creationId xmlns:a16="http://schemas.microsoft.com/office/drawing/2014/main" xmlns="" id="{2CD2C24B-AA89-4A00-899E-8A8999808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408" y="4177848"/>
              <a:ext cx="214235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3">
              <a:extLst>
                <a:ext uri="{FF2B5EF4-FFF2-40B4-BE49-F238E27FC236}">
                  <a16:creationId xmlns:a16="http://schemas.microsoft.com/office/drawing/2014/main" xmlns="" id="{F87BDBB3-1153-472D-BB22-CD52BBAD8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86397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01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81884" y="-160641"/>
            <a:ext cx="10128448" cy="1179288"/>
          </a:xfrm>
        </p:spPr>
        <p:txBody>
          <a:bodyPr/>
          <a:lstStyle/>
          <a:p>
            <a:pPr algn="ctr"/>
            <a:r>
              <a:rPr lang="en-US" altLang="ko-KR" sz="3600" dirty="0" err="1">
                <a:solidFill>
                  <a:schemeClr val="tx1"/>
                </a:solidFill>
              </a:rPr>
              <a:t>Ketentuan</a:t>
            </a:r>
            <a:endParaRPr lang="ko-KR" altLang="en-US" sz="3600" dirty="0">
              <a:solidFill>
                <a:schemeClr val="tx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660583" y="1983152"/>
            <a:ext cx="2784000" cy="3936437"/>
            <a:chOff x="2051720" y="1635646"/>
            <a:chExt cx="2088000" cy="2952328"/>
          </a:xfrm>
        </p:grpSpPr>
        <p:sp>
          <p:nvSpPr>
            <p:cNvPr id="6" name="Rectangle 5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051720" y="4515966"/>
              <a:ext cx="2088000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130854" y="1805082"/>
              <a:ext cx="2008866" cy="2380919"/>
              <a:chOff x="2227884" y="1330362"/>
              <a:chExt cx="2835932" cy="2380919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2227884" y="1649178"/>
                <a:ext cx="2835932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10" latinLnBrk="1"/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Memiliki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lebih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dari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atau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sama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dengan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10 JFAK</a:t>
                </a:r>
              </a:p>
              <a:p>
                <a:pPr defTabSz="1219110" latinLnBrk="1"/>
                <a:endParaRPr lang="en-US" altLang="ko-KR" sz="2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  <a:p>
                <a:pPr defTabSz="1219110" latinLnBrk="1"/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1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diantara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10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tersebut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sudah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menduduki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jenjang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Ahli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Madya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227884" y="1330362"/>
                <a:ext cx="283593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10" latinLnBrk="1"/>
                <a:endParaRPr lang="ko-KR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17" name="Rectangle 16"/>
          <p:cNvSpPr/>
          <p:nvPr/>
        </p:nvSpPr>
        <p:spPr>
          <a:xfrm rot="2700000">
            <a:off x="1773544" y="1016956"/>
            <a:ext cx="481872" cy="86390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 latinLnBrk="1"/>
            <a:endParaRPr lang="ko-KR" altLang="en-US" sz="2400" dirty="0">
              <a:solidFill>
                <a:prstClr val="white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056614" y="1924712"/>
            <a:ext cx="2784000" cy="3936437"/>
            <a:chOff x="2051720" y="1635646"/>
            <a:chExt cx="2088000" cy="2952328"/>
          </a:xfrm>
        </p:grpSpPr>
        <p:sp>
          <p:nvSpPr>
            <p:cNvPr id="21" name="Rectangle 20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051720" y="4515966"/>
              <a:ext cx="2088000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130854" y="1805082"/>
              <a:ext cx="2008866" cy="2134698"/>
              <a:chOff x="2227884" y="1330362"/>
              <a:chExt cx="2835932" cy="2134698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227884" y="1649178"/>
                <a:ext cx="2835932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10" latinLnBrk="1"/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Memiliki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kurang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dari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10 JFAK</a:t>
                </a:r>
              </a:p>
              <a:p>
                <a:pPr defTabSz="1219110" latinLnBrk="1"/>
                <a:endParaRPr lang="en-US" altLang="ko-KR" sz="2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  <a:p>
                <a:pPr defTabSz="1219110" latinLnBrk="1"/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Belum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memiliki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JFAK yang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menduduki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jenjang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Ahli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Madya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227884" y="1330362"/>
                <a:ext cx="283593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10" latinLnBrk="1"/>
                <a:endParaRPr lang="ko-KR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8728503" y="2007867"/>
            <a:ext cx="2784000" cy="3936437"/>
            <a:chOff x="2051720" y="1635646"/>
            <a:chExt cx="2088000" cy="2952328"/>
          </a:xfrm>
        </p:grpSpPr>
        <p:sp>
          <p:nvSpPr>
            <p:cNvPr id="27" name="Rectangle 26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1720" y="4515966"/>
              <a:ext cx="2088000" cy="72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2130854" y="1805082"/>
              <a:ext cx="2008866" cy="1642255"/>
              <a:chOff x="2227884" y="1330362"/>
              <a:chExt cx="2835932" cy="1642255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2227884" y="1649178"/>
                <a:ext cx="2835932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10" latinLnBrk="1"/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Mekanisme</a:t>
                </a:r>
                <a:endParaRPr lang="en-US" altLang="ko-KR" sz="2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  <a:p>
                <a:pPr defTabSz="1219110" latinLnBrk="1"/>
                <a:endParaRPr lang="en-US" altLang="ko-KR" sz="2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  <a:p>
                <a:pPr defTabSz="1219110" latinLnBrk="1"/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Persyaratan</a:t>
                </a:r>
                <a:endParaRPr lang="en-US" altLang="ko-KR" sz="2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  <a:p>
                <a:pPr defTabSz="1219110" latinLnBrk="1"/>
                <a:endParaRPr lang="en-US" altLang="ko-KR" sz="2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  <a:p>
                <a:pPr defTabSz="1219110" latinLnBrk="1"/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Tugas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dan</a:t>
                </a:r>
                <a:r>
                  <a:rPr lang="en-US" altLang="ko-KR" sz="21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 </a:t>
                </a:r>
                <a:r>
                  <a:rPr lang="en-US" altLang="ko-KR" sz="210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itchFamily="34" charset="0"/>
                  </a:rPr>
                  <a:t>Fungsi</a:t>
                </a:r>
                <a:endParaRPr lang="en-US" altLang="ko-KR" sz="2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227884" y="1330362"/>
                <a:ext cx="283593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10" latinLnBrk="1"/>
                <a:endParaRPr lang="ko-KR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33" name="Diamond 5"/>
          <p:cNvSpPr/>
          <p:nvPr/>
        </p:nvSpPr>
        <p:spPr>
          <a:xfrm>
            <a:off x="5213080" y="1102348"/>
            <a:ext cx="647851" cy="64976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2" tIns="60956" rIns="121912" bIns="6095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10" latinLnBrk="1"/>
            <a:endParaRPr lang="ko-KR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43709" y="1224582"/>
            <a:ext cx="1632181" cy="492443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defTabSz="1219110" latinLnBrk="1"/>
            <a:r>
              <a:rPr lang="en-US" sz="2400" dirty="0" err="1">
                <a:solidFill>
                  <a:prstClr val="black"/>
                </a:solidFill>
              </a:rPr>
              <a:t>Wajib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92995" y="1209031"/>
            <a:ext cx="1632181" cy="492443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defTabSz="1219110" latinLnBrk="1"/>
            <a:r>
              <a:rPr lang="en-US" sz="2400" dirty="0" err="1">
                <a:solidFill>
                  <a:prstClr val="black"/>
                </a:solidFill>
              </a:rPr>
              <a:t>Boleh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32397" y="1097253"/>
            <a:ext cx="3504229" cy="861766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algn="ctr" defTabSz="1219110" latinLnBrk="1"/>
            <a:r>
              <a:rPr lang="en-US" sz="2000" dirty="0" smtClean="0">
                <a:solidFill>
                  <a:prstClr val="black"/>
                </a:solidFill>
              </a:rPr>
              <a:t>Per LAN 22/2017</a:t>
            </a:r>
          </a:p>
          <a:p>
            <a:pPr algn="ctr" defTabSz="1219110" latinLnBrk="1"/>
            <a:r>
              <a:rPr lang="en-US" sz="1400" b="1" dirty="0" err="1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Pedomana</a:t>
            </a:r>
            <a:r>
              <a:rPr lang="en-US" sz="14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 Tata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Kerja</a:t>
            </a:r>
            <a:r>
              <a:rPr lang="en-US" sz="14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 Tim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Penilaia</a:t>
            </a:r>
            <a:r>
              <a:rPr lang="en-US" sz="14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 JFAK </a:t>
            </a:r>
          </a:p>
          <a:p>
            <a:pPr algn="ctr" defTabSz="1219110" latinLnBrk="1"/>
            <a:r>
              <a:rPr lang="en-US" sz="1400" b="1" dirty="0" err="1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dan</a:t>
            </a:r>
            <a:r>
              <a:rPr lang="en-US" sz="14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 Tata Cara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Penilaian</a:t>
            </a:r>
            <a:r>
              <a:rPr lang="en-US" sz="14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Angka</a:t>
            </a:r>
            <a:r>
              <a:rPr lang="en-US" sz="14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en-US" sz="1400" b="1" dirty="0" err="1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Kredit</a:t>
            </a:r>
            <a:r>
              <a:rPr lang="en-US" sz="14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 JFAK</a:t>
            </a:r>
            <a:endParaRPr lang="en-US" sz="1400" b="1" dirty="0">
              <a:solidFill>
                <a:prstClr val="black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481066" y="1121389"/>
            <a:ext cx="3367903" cy="45627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21912" tIns="60956" rIns="121912" bIns="60956" spcCol="0" rtlCol="0" anchor="ctr"/>
          <a:lstStyle/>
          <a:p>
            <a:pPr algn="ctr" defTabSz="1219110" latinLnBrk="1"/>
            <a:endParaRPr lang="en-US" sz="2400">
              <a:solidFill>
                <a:prstClr val="black"/>
              </a:solidFill>
            </a:endParaRPr>
          </a:p>
        </p:txBody>
      </p:sp>
      <p:grpSp>
        <p:nvGrpSpPr>
          <p:cNvPr id="32" name="Group 5">
            <a:extLst>
              <a:ext uri="{FF2B5EF4-FFF2-40B4-BE49-F238E27FC236}">
                <a16:creationId xmlns:a16="http://schemas.microsoft.com/office/drawing/2014/main" xmlns="" id="{30333D12-2148-413D-9979-B6DB8F90B9B2}"/>
              </a:ext>
            </a:extLst>
          </p:cNvPr>
          <p:cNvGrpSpPr>
            <a:grpSpLocks/>
          </p:cNvGrpSpPr>
          <p:nvPr/>
        </p:nvGrpSpPr>
        <p:grpSpPr bwMode="auto">
          <a:xfrm>
            <a:off x="-55062" y="6297258"/>
            <a:ext cx="6184013" cy="363033"/>
            <a:chOff x="3175155" y="4155313"/>
            <a:chExt cx="3527148" cy="243498"/>
          </a:xfrm>
        </p:grpSpPr>
        <p:sp>
          <p:nvSpPr>
            <p:cNvPr id="36" name="Subtitle 2">
              <a:extLst>
                <a:ext uri="{FF2B5EF4-FFF2-40B4-BE49-F238E27FC236}">
                  <a16:creationId xmlns:a16="http://schemas.microsoft.com/office/drawing/2014/main" xmlns="" id="{48454FBB-ECB1-4B87-859A-0FE8B3B525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47652" cy="230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37" name="Subtitle 2">
              <a:extLst>
                <a:ext uri="{FF2B5EF4-FFF2-40B4-BE49-F238E27FC236}">
                  <a16:creationId xmlns:a16="http://schemas.microsoft.com/office/drawing/2014/main" xmlns="" id="{8E2F3158-7F16-426F-ACF2-D024E91817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48385" y="4155313"/>
              <a:ext cx="676029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38" name="Subtitle 2">
              <a:extLst>
                <a:ext uri="{FF2B5EF4-FFF2-40B4-BE49-F238E27FC236}">
                  <a16:creationId xmlns:a16="http://schemas.microsoft.com/office/drawing/2014/main" xmlns="" id="{08F4C31D-B93C-4172-9E38-AE26D2245E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06319" cy="240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39" name="Subtitle 2">
              <a:extLst>
                <a:ext uri="{FF2B5EF4-FFF2-40B4-BE49-F238E27FC236}">
                  <a16:creationId xmlns:a16="http://schemas.microsoft.com/office/drawing/2014/main" xmlns="" id="{A66271FA-27C3-41E4-BF6D-DBDD98861B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40" name="Picture 10">
              <a:extLst>
                <a:ext uri="{FF2B5EF4-FFF2-40B4-BE49-F238E27FC236}">
                  <a16:creationId xmlns:a16="http://schemas.microsoft.com/office/drawing/2014/main" xmlns="" id="{39665D77-0373-4FA3-9344-6FD300827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11">
              <a:extLst>
                <a:ext uri="{FF2B5EF4-FFF2-40B4-BE49-F238E27FC236}">
                  <a16:creationId xmlns:a16="http://schemas.microsoft.com/office/drawing/2014/main" xmlns="" id="{78A32EFE-E21B-4460-8D9B-7AA2D86D6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12">
              <a:extLst>
                <a:ext uri="{FF2B5EF4-FFF2-40B4-BE49-F238E27FC236}">
                  <a16:creationId xmlns:a16="http://schemas.microsoft.com/office/drawing/2014/main" xmlns="" id="{2CD2C24B-AA89-4A00-899E-8A8999808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408" y="4177848"/>
              <a:ext cx="214235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13">
              <a:extLst>
                <a:ext uri="{FF2B5EF4-FFF2-40B4-BE49-F238E27FC236}">
                  <a16:creationId xmlns:a16="http://schemas.microsoft.com/office/drawing/2014/main" xmlns="" id="{F87BDBB3-1153-472D-BB22-CD52BBAD8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86397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4426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1099722" y="111209"/>
            <a:ext cx="10128448" cy="703922"/>
          </a:xfrm>
        </p:spPr>
        <p:txBody>
          <a:bodyPr/>
          <a:lstStyle/>
          <a:p>
            <a:pPr algn="ctr"/>
            <a:r>
              <a:rPr lang="en-US" altLang="ko-KR" sz="3200" dirty="0" err="1" smtClean="0">
                <a:solidFill>
                  <a:schemeClr val="tx1"/>
                </a:solidFill>
              </a:rPr>
              <a:t>Keuntungan</a:t>
            </a:r>
            <a:r>
              <a:rPr lang="en-US" altLang="ko-KR" sz="3200" dirty="0" smtClean="0">
                <a:solidFill>
                  <a:schemeClr val="tx1"/>
                </a:solidFill>
              </a:rPr>
              <a:t> </a:t>
            </a:r>
            <a:r>
              <a:rPr lang="en-US" altLang="ko-KR" sz="3200" dirty="0" err="1" smtClean="0">
                <a:solidFill>
                  <a:schemeClr val="tx1"/>
                </a:solidFill>
              </a:rPr>
              <a:t>Memiliki</a:t>
            </a:r>
            <a:r>
              <a:rPr lang="en-US" altLang="ko-KR" sz="3200" dirty="0" smtClean="0">
                <a:solidFill>
                  <a:schemeClr val="tx1"/>
                </a:solidFill>
              </a:rPr>
              <a:t> TPI/TPD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018932" y="1760732"/>
            <a:ext cx="2784000" cy="4455060"/>
            <a:chOff x="2051720" y="1635646"/>
            <a:chExt cx="2088000" cy="3341296"/>
          </a:xfrm>
        </p:grpSpPr>
        <p:sp>
          <p:nvSpPr>
            <p:cNvPr id="6" name="Rectangle 5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051720" y="4904934"/>
              <a:ext cx="2088000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59078" y="1753902"/>
              <a:ext cx="2008866" cy="2839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10" latinLnBrk="1"/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Kendali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karir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JFAK yang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selaras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dengan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visi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misi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organisasi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,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pemetaan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kompetensi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kinerja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JFAK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secara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nyata</a:t>
              </a:r>
              <a:endParaRPr lang="en-US" altLang="ko-KR" sz="20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defTabSz="1219110" latinLnBrk="1"/>
              <a:endPara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defTabSz="1219110" latinLnBrk="1"/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Integrasi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pembinaan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JFAK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dengan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peningkatan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kualitas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kebijakan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institusi</a:t>
              </a:r>
              <a:endParaRPr lang="en-US" altLang="ko-KR" sz="20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 rot="2700000">
            <a:off x="2066247" y="896421"/>
            <a:ext cx="481872" cy="86390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 latinLnBrk="1"/>
            <a:endParaRPr lang="ko-KR" altLang="en-US" sz="2400" dirty="0">
              <a:solidFill>
                <a:prstClr val="white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349003" y="1736019"/>
            <a:ext cx="2836756" cy="4845874"/>
            <a:chOff x="2051720" y="1635646"/>
            <a:chExt cx="2127567" cy="3634407"/>
          </a:xfrm>
        </p:grpSpPr>
        <p:sp>
          <p:nvSpPr>
            <p:cNvPr id="21" name="Rectangle 20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091287" y="4904932"/>
              <a:ext cx="2088000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91287" y="1703691"/>
              <a:ext cx="2008866" cy="3566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10" latinLnBrk="1"/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Dapat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berpartisipasi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dalam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penilaian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kinerja</a:t>
              </a:r>
              <a:endPara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defTabSz="1219110" latinLnBrk="1"/>
              <a:endParaRPr lang="en-US" altLang="ko-KR" sz="20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defTabSz="1219110" latinLnBrk="1"/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Memiliki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insititusi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yang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lebih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aware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dengan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utilisasi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JFAK</a:t>
              </a:r>
            </a:p>
            <a:p>
              <a:pPr defTabSz="1219110" latinLnBrk="1"/>
              <a:endPara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defTabSz="1219110" latinLnBrk="1"/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Dapat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memperoleh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hasil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penilaian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yang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lebih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objektif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&amp;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tepat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waktu</a:t>
              </a:r>
              <a:endPara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defTabSz="1219110" latinLnBrk="1"/>
              <a:endParaRPr lang="en-US" altLang="ko-KR" sz="2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defTabSz="1219110" latinLnBrk="1"/>
              <a:endParaRPr lang="en-US" altLang="ko-KR" sz="21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defTabSz="1219110" latinLnBrk="1"/>
              <a:endParaRPr lang="en-US" altLang="ko-KR" sz="21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703789" y="1723661"/>
            <a:ext cx="2784000" cy="4457684"/>
            <a:chOff x="2051720" y="1635646"/>
            <a:chExt cx="2088000" cy="3343265"/>
          </a:xfrm>
        </p:grpSpPr>
        <p:sp>
          <p:nvSpPr>
            <p:cNvPr id="27" name="Rectangle 26"/>
            <p:cNvSpPr/>
            <p:nvPr/>
          </p:nvSpPr>
          <p:spPr>
            <a:xfrm>
              <a:off x="2051720" y="1635646"/>
              <a:ext cx="2088000" cy="72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1720" y="4906903"/>
              <a:ext cx="2088000" cy="72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10" latinLnBrk="1"/>
              <a:endParaRPr lang="ko-KR" altLang="en-US" sz="2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091287" y="1810167"/>
              <a:ext cx="2008866" cy="2839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10" latinLnBrk="1"/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Fokus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pada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: </a:t>
              </a:r>
            </a:p>
            <a:p>
              <a:pPr marL="342900" indent="-342900" defTabSz="1219110" latinLnBrk="1">
                <a:buFont typeface="Arial" panose="020B0604020202020204" pitchFamily="34" charset="0"/>
                <a:buChar char="•"/>
              </a:pP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Fasilitasi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pengembangan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kompetensi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JFAK</a:t>
              </a:r>
            </a:p>
            <a:p>
              <a:pPr marL="342900" indent="-342900" defTabSz="1219110" latinLnBrk="1">
                <a:buFont typeface="Arial" panose="020B0604020202020204" pitchFamily="34" charset="0"/>
                <a:buChar char="•"/>
              </a:pP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Peningkatan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Kualitas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Kebijakan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Publik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dengan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mendorong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Utilisasi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JFAK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secara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sistemik</a:t>
              </a:r>
              <a:endPara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  <a:p>
              <a:pPr marL="342900" indent="-342900" defTabSz="1219110" latinLnBrk="1">
                <a:buFont typeface="Arial" panose="020B0604020202020204" pitchFamily="34" charset="0"/>
                <a:buChar char="•"/>
              </a:pPr>
              <a:r>
                <a:rPr lang="en-US" altLang="ko-KR" sz="20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Pembinaan</a:t>
              </a:r>
              <a:r>
                <a:rPr lang="en-US" altLang="ko-KR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JFAK IV b – IV e</a:t>
              </a:r>
            </a:p>
          </p:txBody>
        </p:sp>
      </p:grpSp>
      <p:sp>
        <p:nvSpPr>
          <p:cNvPr id="33" name="Diamond 5"/>
          <p:cNvSpPr/>
          <p:nvPr/>
        </p:nvSpPr>
        <p:spPr>
          <a:xfrm>
            <a:off x="5435502" y="966423"/>
            <a:ext cx="647851" cy="64976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2" tIns="60956" rIns="121912" bIns="6095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10" latinLnBrk="1"/>
            <a:endParaRPr lang="ko-KR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30204" y="1175153"/>
            <a:ext cx="1632181" cy="492443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defTabSz="1219110" latinLnBrk="1"/>
            <a:r>
              <a:rPr lang="en-US" sz="2400" dirty="0" err="1" smtClean="0">
                <a:solidFill>
                  <a:prstClr val="black"/>
                </a:solidFill>
              </a:rPr>
              <a:t>Institusi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91849" y="1134890"/>
            <a:ext cx="1632181" cy="492443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defTabSz="1219110" latinLnBrk="1"/>
            <a:r>
              <a:rPr lang="en-US" sz="2400" dirty="0" smtClean="0">
                <a:solidFill>
                  <a:prstClr val="black"/>
                </a:solidFill>
              </a:rPr>
              <a:t>JFAK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43611" y="1048392"/>
            <a:ext cx="3152851" cy="492443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algn="ctr" defTabSz="1219110" latinLnBrk="1"/>
            <a:r>
              <a:rPr lang="en-US" sz="2400" dirty="0" smtClean="0">
                <a:solidFill>
                  <a:prstClr val="black"/>
                </a:solidFill>
              </a:rPr>
              <a:t>LAN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2" name="Rectangle 16"/>
          <p:cNvSpPr/>
          <p:nvPr/>
        </p:nvSpPr>
        <p:spPr>
          <a:xfrm rot="19491097">
            <a:off x="8864976" y="913337"/>
            <a:ext cx="481872" cy="86390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 latinLnBrk="1"/>
            <a:endParaRPr lang="ko-KR" altLang="en-US" sz="2400" dirty="0">
              <a:solidFill>
                <a:prstClr val="white"/>
              </a:solidFill>
            </a:endParaRPr>
          </a:p>
        </p:txBody>
      </p:sp>
      <p:grpSp>
        <p:nvGrpSpPr>
          <p:cNvPr id="23" name="Group 5">
            <a:extLst>
              <a:ext uri="{FF2B5EF4-FFF2-40B4-BE49-F238E27FC236}">
                <a16:creationId xmlns:a16="http://schemas.microsoft.com/office/drawing/2014/main" xmlns="" id="{30333D12-2148-413D-9979-B6DB8F90B9B2}"/>
              </a:ext>
            </a:extLst>
          </p:cNvPr>
          <p:cNvGrpSpPr>
            <a:grpSpLocks/>
          </p:cNvGrpSpPr>
          <p:nvPr/>
        </p:nvGrpSpPr>
        <p:grpSpPr bwMode="auto">
          <a:xfrm>
            <a:off x="5950340" y="6413157"/>
            <a:ext cx="6184013" cy="345990"/>
            <a:chOff x="3175155" y="4155313"/>
            <a:chExt cx="3527148" cy="243498"/>
          </a:xfrm>
        </p:grpSpPr>
        <p:sp>
          <p:nvSpPr>
            <p:cNvPr id="25" name="Subtitle 2">
              <a:extLst>
                <a:ext uri="{FF2B5EF4-FFF2-40B4-BE49-F238E27FC236}">
                  <a16:creationId xmlns:a16="http://schemas.microsoft.com/office/drawing/2014/main" xmlns="" id="{48454FBB-ECB1-4B87-859A-0FE8B3B525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47652" cy="230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29" name="Subtitle 2">
              <a:extLst>
                <a:ext uri="{FF2B5EF4-FFF2-40B4-BE49-F238E27FC236}">
                  <a16:creationId xmlns:a16="http://schemas.microsoft.com/office/drawing/2014/main" xmlns="" id="{8E2F3158-7F16-426F-ACF2-D024E91817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48385" y="4155313"/>
              <a:ext cx="676029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31" name="Subtitle 2">
              <a:extLst>
                <a:ext uri="{FF2B5EF4-FFF2-40B4-BE49-F238E27FC236}">
                  <a16:creationId xmlns:a16="http://schemas.microsoft.com/office/drawing/2014/main" xmlns="" id="{08F4C31D-B93C-4172-9E38-AE26D2245E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06319" cy="240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36" name="Subtitle 2">
              <a:extLst>
                <a:ext uri="{FF2B5EF4-FFF2-40B4-BE49-F238E27FC236}">
                  <a16:creationId xmlns:a16="http://schemas.microsoft.com/office/drawing/2014/main" xmlns="" id="{A66271FA-27C3-41E4-BF6D-DBDD98861B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20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37" name="Picture 10">
              <a:extLst>
                <a:ext uri="{FF2B5EF4-FFF2-40B4-BE49-F238E27FC236}">
                  <a16:creationId xmlns:a16="http://schemas.microsoft.com/office/drawing/2014/main" xmlns="" id="{39665D77-0373-4FA3-9344-6FD300827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11">
              <a:extLst>
                <a:ext uri="{FF2B5EF4-FFF2-40B4-BE49-F238E27FC236}">
                  <a16:creationId xmlns:a16="http://schemas.microsoft.com/office/drawing/2014/main" xmlns="" id="{78A32EFE-E21B-4460-8D9B-7AA2D86D6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12">
              <a:extLst>
                <a:ext uri="{FF2B5EF4-FFF2-40B4-BE49-F238E27FC236}">
                  <a16:creationId xmlns:a16="http://schemas.microsoft.com/office/drawing/2014/main" xmlns="" id="{2CD2C24B-AA89-4A00-899E-8A8999808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408" y="4177848"/>
              <a:ext cx="214235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3">
              <a:extLst>
                <a:ext uri="{FF2B5EF4-FFF2-40B4-BE49-F238E27FC236}">
                  <a16:creationId xmlns:a16="http://schemas.microsoft.com/office/drawing/2014/main" xmlns="" id="{F87BDBB3-1153-472D-BB22-CD52BBAD8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86397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299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385135" y="3675096"/>
            <a:ext cx="1884560" cy="178510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0954" tIns="30478" rIns="60954" bIns="30478">
            <a:spAutoFit/>
          </a:bodyPr>
          <a:lstStyle/>
          <a:p>
            <a:pPr algn="ctr" defTabSz="914309"/>
            <a:r>
              <a:rPr lang="id-ID" sz="1600" b="1" dirty="0">
                <a:solidFill>
                  <a:prstClr val="black"/>
                </a:solidFill>
                <a:latin typeface="Candara" panose="020E0502030303020204" pitchFamily="34" charset="0"/>
              </a:rPr>
              <a:t>Pimpinan instansi pusat/daerah mengusulkan pembentukan TPI/TPD kepada Kepala LAN melalui Kepala PUSAKA</a:t>
            </a:r>
          </a:p>
        </p:txBody>
      </p:sp>
      <p:sp>
        <p:nvSpPr>
          <p:cNvPr id="57" name="Text Box 10"/>
          <p:cNvSpPr txBox="1">
            <a:spLocks noChangeArrowheads="1"/>
          </p:cNvSpPr>
          <p:nvPr/>
        </p:nvSpPr>
        <p:spPr bwMode="auto">
          <a:xfrm>
            <a:off x="2366676" y="3672724"/>
            <a:ext cx="1884560" cy="301620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0954" tIns="30478" rIns="60954" bIns="30478">
            <a:spAutoFit/>
          </a:bodyPr>
          <a:lstStyle/>
          <a:p>
            <a:pPr algn="ctr" defTabSz="914309"/>
            <a:r>
              <a:rPr lang="id-ID" sz="1600" dirty="0">
                <a:solidFill>
                  <a:prstClr val="black"/>
                </a:solidFill>
                <a:latin typeface="Candara" panose="020E0502030303020204" pitchFamily="34" charset="0"/>
              </a:rPr>
              <a:t>Tim PUSAKA LAN memeriksa usulan pembentukan TPI, jika sudah lengkap dapat dibuatkan rekomendasi, jika belum lengkap maka dibuatkan surat </a:t>
            </a:r>
            <a:r>
              <a:rPr lang="id-ID" sz="1600" dirty="0" smtClean="0">
                <a:solidFill>
                  <a:prstClr val="black"/>
                </a:solidFill>
                <a:latin typeface="Candara" panose="020E0502030303020204" pitchFamily="34" charset="0"/>
              </a:rPr>
              <a:t>pengembalian disertai saran perbaikan </a:t>
            </a:r>
            <a:r>
              <a:rPr lang="id-ID" sz="1600" dirty="0">
                <a:solidFill>
                  <a:prstClr val="black"/>
                </a:solidFill>
                <a:latin typeface="Candara" panose="020E0502030303020204" pitchFamily="34" charset="0"/>
              </a:rPr>
              <a:t>kepada tim pengusul.</a:t>
            </a: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4310071" y="3671317"/>
            <a:ext cx="1884560" cy="153888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0954" tIns="30478" rIns="60954" bIns="30478">
            <a:spAutoFit/>
          </a:bodyPr>
          <a:lstStyle/>
          <a:p>
            <a:pPr algn="ctr" defTabSz="914309"/>
            <a:r>
              <a:rPr lang="id-ID" sz="1600" b="1" dirty="0">
                <a:solidFill>
                  <a:prstClr val="black"/>
                </a:solidFill>
                <a:latin typeface="Candara" panose="020E0502030303020204" pitchFamily="34" charset="0"/>
              </a:rPr>
              <a:t>Tim PUSAKA LAN memberikan surat rekomendasi kepada Kepala LAN untuk ditanda tangani</a:t>
            </a:r>
          </a:p>
        </p:txBody>
      </p:sp>
      <p:sp>
        <p:nvSpPr>
          <p:cNvPr id="59" name="Text Box 10"/>
          <p:cNvSpPr txBox="1">
            <a:spLocks noChangeArrowheads="1"/>
          </p:cNvSpPr>
          <p:nvPr/>
        </p:nvSpPr>
        <p:spPr bwMode="auto">
          <a:xfrm>
            <a:off x="6271882" y="3671318"/>
            <a:ext cx="1735865" cy="12926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0954" tIns="30478" rIns="60954" bIns="30478">
            <a:spAutoFit/>
          </a:bodyPr>
          <a:lstStyle/>
          <a:p>
            <a:pPr algn="ctr" defTabSz="914309"/>
            <a:r>
              <a:rPr lang="sv-SE" sz="1600" dirty="0">
                <a:solidFill>
                  <a:prstClr val="black"/>
                </a:solidFill>
                <a:latin typeface="Candara" panose="020E0502030303020204" pitchFamily="34" charset="0"/>
              </a:rPr>
              <a:t>Kepala LAN menandatangangi surat rekomendasi pembentukan TPI/TPD</a:t>
            </a:r>
            <a:endParaRPr lang="id-ID" sz="1600" dirty="0">
              <a:solidFill>
                <a:prstClr val="black"/>
              </a:solidFill>
              <a:latin typeface="Candara" panose="020E0502030303020204" pitchFamily="34" charset="0"/>
            </a:endParaRP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8084989" y="3674099"/>
            <a:ext cx="1884560" cy="283154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0954" tIns="30478" rIns="60954" bIns="30478">
            <a:spAutoFit/>
          </a:bodyPr>
          <a:lstStyle/>
          <a:p>
            <a:pPr algn="ctr" defTabSz="914309"/>
            <a:r>
              <a:rPr lang="sv-SE" sz="1500" dirty="0">
                <a:solidFill>
                  <a:prstClr val="black"/>
                </a:solidFill>
                <a:latin typeface="Candara" panose="020E0502030303020204" pitchFamily="34" charset="0"/>
              </a:rPr>
              <a:t>Tim PUSAKA LAN mengirimkan surat rekomendasi pembentukan TPI kepada instansi pengusul disertai dengan user id untuk petugas kepegawaian dan TPI/TPD agar dapat mengakses Dupak Online</a:t>
            </a:r>
            <a:endParaRPr lang="id-ID" sz="1500" dirty="0">
              <a:solidFill>
                <a:prstClr val="black"/>
              </a:solidFill>
              <a:latin typeface="Candara" panose="020E0502030303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327418" y="258233"/>
            <a:ext cx="9325345" cy="646327"/>
          </a:xfrm>
          <a:prstGeom prst="rect">
            <a:avLst/>
          </a:prstGeom>
          <a:noFill/>
        </p:spPr>
        <p:txBody>
          <a:bodyPr wrap="square" lIns="91432" tIns="45718" rIns="91432" bIns="45718" rtlCol="0">
            <a:spAutoFit/>
          </a:bodyPr>
          <a:lstStyle/>
          <a:p>
            <a:pPr algn="ctr" defTabSz="914309"/>
            <a:r>
              <a:rPr lang="en-US" sz="3600" b="1" dirty="0">
                <a:latin typeface="Candara" panose="020E0502030303020204" pitchFamily="34" charset="0"/>
              </a:rPr>
              <a:t>MEKANISME</a:t>
            </a:r>
            <a:r>
              <a:rPr lang="id-ID" sz="3600" b="1" dirty="0">
                <a:latin typeface="Candara" panose="020E0502030303020204" pitchFamily="34" charset="0"/>
              </a:rPr>
              <a:t> PEMBENTUKAN TPI</a:t>
            </a:r>
            <a:r>
              <a:rPr lang="en-ID" sz="3600" b="1" dirty="0">
                <a:latin typeface="Candara" panose="020E0502030303020204" pitchFamily="34" charset="0"/>
              </a:rPr>
              <a:t>/TPD</a:t>
            </a:r>
            <a:endParaRPr lang="en-US" sz="3600" b="1" dirty="0">
              <a:latin typeface="Candara" panose="020E05020303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021775" y="3671316"/>
            <a:ext cx="1999444" cy="27238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2" tIns="45718" rIns="91432" bIns="45718">
            <a:spAutoFit/>
          </a:bodyPr>
          <a:lstStyle/>
          <a:p>
            <a:pPr algn="ctr" defTabSz="914309"/>
            <a:r>
              <a:rPr lang="id-ID" b="1" dirty="0">
                <a:solidFill>
                  <a:prstClr val="black"/>
                </a:solidFill>
                <a:latin typeface="Candara" panose="020E0502030303020204" pitchFamily="34" charset="0"/>
              </a:rPr>
              <a:t>Pejabat yang berwenang menetapkan pembentukan dan penyusunan TPI/TPD serta melaporkan kepada Kepala LAN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73192" y="1396810"/>
            <a:ext cx="11645621" cy="2234023"/>
            <a:chOff x="273189" y="1396805"/>
            <a:chExt cx="11645621" cy="2234023"/>
          </a:xfrm>
        </p:grpSpPr>
        <p:sp>
          <p:nvSpPr>
            <p:cNvPr id="37" name="Block Arc 36"/>
            <p:cNvSpPr/>
            <p:nvPr/>
          </p:nvSpPr>
          <p:spPr>
            <a:xfrm>
              <a:off x="2169448" y="1401223"/>
              <a:ext cx="2217579" cy="2217579"/>
            </a:xfrm>
            <a:prstGeom prst="blockArc">
              <a:avLst>
                <a:gd name="adj1" fmla="val 10800000"/>
                <a:gd name="adj2" fmla="val 3"/>
                <a:gd name="adj3" fmla="val 152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en-US" sz="2400" dirty="0">
                <a:solidFill>
                  <a:prstClr val="black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73189" y="1396805"/>
              <a:ext cx="11645621" cy="2234023"/>
              <a:chOff x="1177899" y="2039585"/>
              <a:chExt cx="11645621" cy="2234023"/>
            </a:xfrm>
          </p:grpSpPr>
          <p:sp>
            <p:nvSpPr>
              <p:cNvPr id="46" name="Block Arc 45"/>
              <p:cNvSpPr/>
              <p:nvPr/>
            </p:nvSpPr>
            <p:spPr>
              <a:xfrm>
                <a:off x="10605941" y="2050264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Block Arc 38"/>
              <p:cNvSpPr/>
              <p:nvPr/>
            </p:nvSpPr>
            <p:spPr>
              <a:xfrm>
                <a:off x="6817589" y="2056029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Block Arc 37"/>
              <p:cNvSpPr/>
              <p:nvPr/>
            </p:nvSpPr>
            <p:spPr>
              <a:xfrm rot="10800000">
                <a:off x="4942104" y="2053147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Block Arc 51"/>
              <p:cNvSpPr/>
              <p:nvPr/>
            </p:nvSpPr>
            <p:spPr>
              <a:xfrm>
                <a:off x="1177899" y="2056029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rgbClr val="34738D"/>
              </a:solidFill>
              <a:ln w="6350">
                <a:solidFill>
                  <a:schemeClr val="bg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Block Arc 53"/>
              <p:cNvSpPr/>
              <p:nvPr/>
            </p:nvSpPr>
            <p:spPr>
              <a:xfrm>
                <a:off x="4942104" y="2056029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rgbClr val="EF9D27"/>
              </a:solidFill>
              <a:ln>
                <a:solidFill>
                  <a:schemeClr val="bg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1644619" y="2515779"/>
                <a:ext cx="1288704" cy="12887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rgbClr val="4C4F54"/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10677" bIns="210677" numCol="1" spcCol="1270" anchor="ctr" anchorCtr="0">
                <a:noAutofit/>
              </a:bodyPr>
              <a:lstStyle/>
              <a:p>
                <a:pPr algn="ctr" defTabSz="1185186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800" dirty="0">
                  <a:solidFill>
                    <a:srgbClr val="5B9BD5"/>
                  </a:solidFill>
                  <a:latin typeface="FontAwesome" pitchFamily="2" charset="0"/>
                </a:endParaRPr>
              </a:p>
            </p:txBody>
          </p:sp>
          <p:sp>
            <p:nvSpPr>
              <p:cNvPr id="56" name="Block Arc 55"/>
              <p:cNvSpPr/>
              <p:nvPr/>
            </p:nvSpPr>
            <p:spPr>
              <a:xfrm>
                <a:off x="8694923" y="2056029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rgbClr val="564267"/>
              </a:solidFill>
              <a:ln w="6350">
                <a:solidFill>
                  <a:schemeClr val="bg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3538185" y="2515779"/>
                <a:ext cx="1288704" cy="12887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rgbClr val="4C4F54"/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10677" bIns="210677" numCol="1" spcCol="1270" anchor="ctr" anchorCtr="0">
                <a:noAutofit/>
              </a:bodyPr>
              <a:lstStyle/>
              <a:p>
                <a:pPr algn="ctr" defTabSz="1185186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800" dirty="0">
                  <a:solidFill>
                    <a:srgbClr val="ED7D31"/>
                  </a:solidFill>
                  <a:latin typeface="FontAwesome" pitchFamily="2" charset="0"/>
                </a:endParaRPr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404659" y="2515779"/>
                <a:ext cx="1288704" cy="12887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rgbClr val="4C4F54"/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10677" bIns="210677" numCol="1" spcCol="1270" anchor="ctr" anchorCtr="0">
                <a:noAutofit/>
              </a:bodyPr>
              <a:lstStyle/>
              <a:p>
                <a:pPr algn="ctr" defTabSz="1185186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800" dirty="0">
                  <a:solidFill>
                    <a:srgbClr val="A5A5A5"/>
                  </a:solidFill>
                  <a:latin typeface="FontAwesome" pitchFamily="2" charset="0"/>
                </a:endParaRPr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7298225" y="2515779"/>
                <a:ext cx="1288704" cy="12887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rgbClr val="4C4F54"/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10677" bIns="210677" numCol="1" spcCol="1270" anchor="ctr" anchorCtr="0">
                <a:noAutofit/>
              </a:bodyPr>
              <a:lstStyle/>
              <a:p>
                <a:pPr algn="ctr" defTabSz="1185186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800" dirty="0">
                  <a:solidFill>
                    <a:srgbClr val="FFC000"/>
                  </a:solidFill>
                  <a:latin typeface="FontAwesome" pitchFamily="2" charset="0"/>
                </a:endParaRPr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9164700" y="2515779"/>
                <a:ext cx="1288704" cy="12887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rgbClr val="4C4F54"/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10677" bIns="210677" numCol="1" spcCol="1270" anchor="ctr" anchorCtr="0">
                <a:noAutofit/>
              </a:bodyPr>
              <a:lstStyle/>
              <a:p>
                <a:pPr algn="ctr" defTabSz="1185186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800" dirty="0">
                  <a:solidFill>
                    <a:srgbClr val="4472C4"/>
                  </a:solidFill>
                  <a:latin typeface="FontAwesome" pitchFamily="2" charset="0"/>
                </a:endParaRPr>
              </a:p>
            </p:txBody>
          </p:sp>
          <p:sp>
            <p:nvSpPr>
              <p:cNvPr id="36" name="Block Arc 35"/>
              <p:cNvSpPr/>
              <p:nvPr/>
            </p:nvSpPr>
            <p:spPr>
              <a:xfrm rot="10800000">
                <a:off x="1189188" y="2053145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Block Arc 52"/>
              <p:cNvSpPr/>
              <p:nvPr/>
            </p:nvSpPr>
            <p:spPr>
              <a:xfrm rot="10800000">
                <a:off x="3064672" y="2053147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rgbClr val="189A80"/>
              </a:solidFill>
              <a:ln w="63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Block Arc 39"/>
              <p:cNvSpPr/>
              <p:nvPr/>
            </p:nvSpPr>
            <p:spPr>
              <a:xfrm rot="10800000">
                <a:off x="8681366" y="2053147"/>
                <a:ext cx="2231136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Block Arc 54"/>
              <p:cNvSpPr/>
              <p:nvPr/>
            </p:nvSpPr>
            <p:spPr>
              <a:xfrm rot="10800000">
                <a:off x="6817589" y="2053147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rgbClr val="D34132"/>
              </a:solidFill>
              <a:ln w="63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Block Arc 44"/>
              <p:cNvSpPr/>
              <p:nvPr/>
            </p:nvSpPr>
            <p:spPr>
              <a:xfrm rot="10800000">
                <a:off x="10592749" y="2039585"/>
                <a:ext cx="2217579" cy="2217579"/>
              </a:xfrm>
              <a:prstGeom prst="blockArc">
                <a:avLst>
                  <a:gd name="adj1" fmla="val 10800000"/>
                  <a:gd name="adj2" fmla="val 3"/>
                  <a:gd name="adj3" fmla="val 15291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11064403" y="2504022"/>
                <a:ext cx="1288704" cy="12887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rgbClr val="4C4F54"/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10677" bIns="210677" numCol="1" spcCol="1270" anchor="ctr" anchorCtr="0">
                <a:noAutofit/>
              </a:bodyPr>
              <a:lstStyle/>
              <a:p>
                <a:pPr algn="ctr" defTabSz="1185186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800" dirty="0">
                  <a:solidFill>
                    <a:srgbClr val="4472C4"/>
                  </a:solidFill>
                  <a:latin typeface="FontAwesome" pitchFamily="2" charset="0"/>
                </a:endParaRPr>
              </a:p>
            </p:txBody>
          </p:sp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51526" y="2849570"/>
                <a:ext cx="700024" cy="618965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80875" y="2839196"/>
                <a:ext cx="851011" cy="640722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29631" y="2900144"/>
                <a:ext cx="871245" cy="579774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9394" y="2859654"/>
                <a:ext cx="943882" cy="620263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35934" y="2859654"/>
                <a:ext cx="956048" cy="620263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3541" y="2839195"/>
                <a:ext cx="756536" cy="629339"/>
              </a:xfrm>
              <a:prstGeom prst="rect">
                <a:avLst/>
              </a:prstGeom>
            </p:spPr>
          </p:pic>
        </p:grpSp>
      </p:grpSp>
      <p:grpSp>
        <p:nvGrpSpPr>
          <p:cNvPr id="76" name="Group 5">
            <a:extLst>
              <a:ext uri="{FF2B5EF4-FFF2-40B4-BE49-F238E27FC236}">
                <a16:creationId xmlns:a16="http://schemas.microsoft.com/office/drawing/2014/main" xmlns="" id="{28C45F6D-7C25-4343-9A96-E627CEEC7B2B}"/>
              </a:ext>
            </a:extLst>
          </p:cNvPr>
          <p:cNvGrpSpPr>
            <a:grpSpLocks/>
          </p:cNvGrpSpPr>
          <p:nvPr/>
        </p:nvGrpSpPr>
        <p:grpSpPr bwMode="auto">
          <a:xfrm>
            <a:off x="5761944" y="6477047"/>
            <a:ext cx="6510893" cy="286392"/>
            <a:chOff x="3175155" y="4155313"/>
            <a:chExt cx="3527148" cy="243498"/>
          </a:xfrm>
        </p:grpSpPr>
        <p:sp>
          <p:nvSpPr>
            <p:cNvPr id="78" name="Subtitle 2">
              <a:extLst>
                <a:ext uri="{FF2B5EF4-FFF2-40B4-BE49-F238E27FC236}">
                  <a16:creationId xmlns:a16="http://schemas.microsoft.com/office/drawing/2014/main" xmlns="" id="{403CF7B4-8263-48DA-97E1-2444BAA9BF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47652" cy="230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50">
                <a:lnSpc>
                  <a:spcPct val="120000"/>
                </a:lnSpc>
                <a:spcBef>
                  <a:spcPts val="1777"/>
                </a:spcBef>
                <a:buSzPct val="125000"/>
              </a:pPr>
              <a:r>
                <a:rPr lang="id-ID" sz="1700" b="1" kern="0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79" name="Subtitle 2">
              <a:extLst>
                <a:ext uri="{FF2B5EF4-FFF2-40B4-BE49-F238E27FC236}">
                  <a16:creationId xmlns:a16="http://schemas.microsoft.com/office/drawing/2014/main" xmlns="" id="{A32CDBCB-FC89-4A5D-BCD3-703FF01A5C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48385" y="4155313"/>
              <a:ext cx="676029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50">
                <a:lnSpc>
                  <a:spcPct val="120000"/>
                </a:lnSpc>
                <a:spcBef>
                  <a:spcPts val="1777"/>
                </a:spcBef>
                <a:buSzPct val="125000"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82" name="Subtitle 2">
              <a:extLst>
                <a:ext uri="{FF2B5EF4-FFF2-40B4-BE49-F238E27FC236}">
                  <a16:creationId xmlns:a16="http://schemas.microsoft.com/office/drawing/2014/main" xmlns="" id="{E670253B-B27A-486E-8B88-E38ACC7CBE0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06319" cy="240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50">
                <a:lnSpc>
                  <a:spcPct val="120000"/>
                </a:lnSpc>
                <a:spcBef>
                  <a:spcPts val="1777"/>
                </a:spcBef>
                <a:buSzPct val="125000"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83" name="Subtitle 2">
              <a:extLst>
                <a:ext uri="{FF2B5EF4-FFF2-40B4-BE49-F238E27FC236}">
                  <a16:creationId xmlns:a16="http://schemas.microsoft.com/office/drawing/2014/main" xmlns="" id="{5E4506AA-FF45-4809-A4EA-FAF6F43ECB3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1219050">
                <a:lnSpc>
                  <a:spcPct val="120000"/>
                </a:lnSpc>
                <a:spcBef>
                  <a:spcPts val="1777"/>
                </a:spcBef>
                <a:buSzPct val="125000"/>
              </a:pPr>
              <a:r>
                <a:rPr lang="id-ID" sz="1700" b="1" kern="0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87" name="Picture 10">
              <a:extLst>
                <a:ext uri="{FF2B5EF4-FFF2-40B4-BE49-F238E27FC236}">
                  <a16:creationId xmlns:a16="http://schemas.microsoft.com/office/drawing/2014/main" xmlns="" id="{4D79D6E0-45F5-47FD-96F8-5A95F9C22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" name="Picture 11">
              <a:extLst>
                <a:ext uri="{FF2B5EF4-FFF2-40B4-BE49-F238E27FC236}">
                  <a16:creationId xmlns:a16="http://schemas.microsoft.com/office/drawing/2014/main" xmlns="" id="{A203F051-4A57-4486-BC31-6B0C26D05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4" name="Picture 12">
              <a:extLst>
                <a:ext uri="{FF2B5EF4-FFF2-40B4-BE49-F238E27FC236}">
                  <a16:creationId xmlns:a16="http://schemas.microsoft.com/office/drawing/2014/main" xmlns="" id="{0CF2796E-51D6-4F2F-BACB-5819768EC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408" y="4177848"/>
              <a:ext cx="214235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" name="Picture 13">
              <a:extLst>
                <a:ext uri="{FF2B5EF4-FFF2-40B4-BE49-F238E27FC236}">
                  <a16:creationId xmlns:a16="http://schemas.microsoft.com/office/drawing/2014/main" xmlns="" id="{E76AFD6C-77FB-4950-A59D-EC4A8AB27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86397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966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454583" y="1050290"/>
            <a:ext cx="4876799" cy="1112520"/>
          </a:xfrm>
          <a:prstGeom prst="rect">
            <a:avLst/>
          </a:prstGeom>
          <a:solidFill>
            <a:srgbClr val="34738D"/>
          </a:solidFill>
          <a:ln w="19050">
            <a:solidFill>
              <a:srgbClr val="34738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</a:pPr>
            <a:endParaRPr lang="ru-RU" sz="1872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09545F9D-02C3-4311-BBD7-AD35E003F1F5}"/>
              </a:ext>
            </a:extLst>
          </p:cNvPr>
          <p:cNvGrpSpPr/>
          <p:nvPr/>
        </p:nvGrpSpPr>
        <p:grpSpPr>
          <a:xfrm>
            <a:off x="382771" y="2438688"/>
            <a:ext cx="4876797" cy="3415274"/>
            <a:chOff x="1308408" y="3509766"/>
            <a:chExt cx="2973070" cy="2234389"/>
          </a:xfrm>
          <a:effectLst/>
        </p:grpSpPr>
        <p:sp>
          <p:nvSpPr>
            <p:cNvPr id="23" name="Прямоугольник 22"/>
            <p:cNvSpPr/>
            <p:nvPr/>
          </p:nvSpPr>
          <p:spPr>
            <a:xfrm>
              <a:off x="1308408" y="3509766"/>
              <a:ext cx="2973070" cy="2234389"/>
            </a:xfrm>
            <a:prstGeom prst="rect">
              <a:avLst/>
            </a:prstGeom>
            <a:solidFill>
              <a:srgbClr val="4C4F54"/>
            </a:solidFill>
            <a:ln w="19050">
              <a:solidFill>
                <a:srgbClr val="347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lang="ru-RU" sz="1872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405180" y="3984636"/>
              <a:ext cx="2800098" cy="219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buClr>
                  <a:srgbClr val="000000"/>
                </a:buClr>
              </a:pPr>
              <a:endParaRPr lang="en-US" sz="1400" kern="0" dirty="0">
                <a:solidFill>
                  <a:srgbClr val="FFFFFF"/>
                </a:solidFill>
                <a:latin typeface="Candara" panose="020E0502030303020204" pitchFamily="34" charset="0"/>
                <a:cs typeface="Arial"/>
                <a:sym typeface="Arial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6167359" y="1034793"/>
            <a:ext cx="5741107" cy="1112520"/>
          </a:xfrm>
          <a:prstGeom prst="rect">
            <a:avLst/>
          </a:prstGeom>
          <a:solidFill>
            <a:srgbClr val="EF9D27"/>
          </a:solidFill>
          <a:ln w="19050">
            <a:solidFill>
              <a:srgbClr val="EF9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</a:pPr>
            <a:endParaRPr lang="ru-RU" sz="1872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167359" y="2454181"/>
            <a:ext cx="5755759" cy="3714144"/>
          </a:xfrm>
          <a:prstGeom prst="rect">
            <a:avLst/>
          </a:prstGeom>
          <a:solidFill>
            <a:srgbClr val="4C4F54"/>
          </a:solidFill>
          <a:ln w="19050">
            <a:solidFill>
              <a:srgbClr val="EF9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buClr>
                <a:srgbClr val="000000"/>
              </a:buClr>
            </a:pPr>
            <a:endParaRPr lang="ru-RU" sz="1872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9C2A3DB5-3651-488E-BB9D-A51B668058D6}"/>
              </a:ext>
            </a:extLst>
          </p:cNvPr>
          <p:cNvSpPr txBox="1"/>
          <p:nvPr/>
        </p:nvSpPr>
        <p:spPr>
          <a:xfrm>
            <a:off x="771317" y="150444"/>
            <a:ext cx="5508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4400" b="1" kern="0" dirty="0">
                <a:solidFill>
                  <a:srgbClr val="98ADBE">
                    <a:lumMod val="10000"/>
                  </a:srgbClr>
                </a:solidFill>
                <a:latin typeface="Candara" panose="020E0502030303020204" pitchFamily="34" charset="0"/>
                <a:cs typeface="Arial"/>
                <a:sym typeface="Arial"/>
              </a:rPr>
              <a:t>TUGAS TPI/TPD/TPP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56796" y="1187010"/>
            <a:ext cx="3577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400" b="1" kern="0" dirty="0">
                <a:solidFill>
                  <a:srgbClr val="FFFFFF"/>
                </a:solidFill>
                <a:latin typeface="Arial"/>
                <a:ea typeface="Roboto Light" panose="02000000000000000000" pitchFamily="2" charset="0"/>
                <a:cs typeface="Arial"/>
                <a:sym typeface="Arial"/>
              </a:rPr>
              <a:t>Tim </a:t>
            </a:r>
            <a:r>
              <a:rPr lang="en-US" sz="2400" b="1" kern="0" dirty="0" err="1">
                <a:solidFill>
                  <a:srgbClr val="FFFFFF"/>
                </a:solidFill>
                <a:latin typeface="Arial"/>
                <a:ea typeface="Roboto Light" panose="02000000000000000000" pitchFamily="2" charset="0"/>
                <a:cs typeface="Arial"/>
                <a:sym typeface="Arial"/>
              </a:rPr>
              <a:t>Penilai</a:t>
            </a:r>
            <a:r>
              <a:rPr lang="en-US" sz="2400" b="1" kern="0" dirty="0">
                <a:solidFill>
                  <a:srgbClr val="FFFFFF"/>
                </a:solidFill>
                <a:latin typeface="Arial"/>
                <a:ea typeface="Roboto Light" panose="02000000000000000000" pitchFamily="2" charset="0"/>
                <a:cs typeface="Arial"/>
                <a:sym typeface="Arial"/>
              </a:rPr>
              <a:t> </a:t>
            </a:r>
            <a:r>
              <a:rPr lang="en-US" sz="2400" b="1" kern="0" dirty="0" err="1">
                <a:solidFill>
                  <a:srgbClr val="FFFFFF"/>
                </a:solidFill>
                <a:latin typeface="Arial"/>
                <a:ea typeface="Roboto Light" panose="02000000000000000000" pitchFamily="2" charset="0"/>
                <a:cs typeface="Arial"/>
                <a:sym typeface="Arial"/>
              </a:rPr>
              <a:t>Instansi</a:t>
            </a:r>
            <a:endParaRPr lang="en-US" sz="2400" b="1" kern="0" dirty="0">
              <a:solidFill>
                <a:srgbClr val="FFFFFF"/>
              </a:solidFill>
              <a:latin typeface="Arial"/>
              <a:ea typeface="Roboto Light" panose="02000000000000000000" pitchFamily="2" charset="0"/>
              <a:cs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US" sz="2400" b="1" kern="0" dirty="0" smtClean="0">
                <a:solidFill>
                  <a:srgbClr val="FFFFFF"/>
                </a:solidFill>
                <a:latin typeface="Arial"/>
                <a:ea typeface="Roboto Light" panose="02000000000000000000" pitchFamily="2" charset="0"/>
                <a:cs typeface="Arial"/>
                <a:sym typeface="Arial"/>
              </a:rPr>
              <a:t>TPI/TPD</a:t>
            </a:r>
            <a:endParaRPr lang="ru-RU" sz="2400" b="1" kern="0" dirty="0">
              <a:solidFill>
                <a:srgbClr val="FFFFFF"/>
              </a:solidFill>
              <a:latin typeface="Arial"/>
              <a:ea typeface="Roboto Light" panose="02000000000000000000" pitchFamily="2" charset="0"/>
              <a:cs typeface="Arial"/>
              <a:sym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65120" y="1262317"/>
            <a:ext cx="494558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667" b="1" kern="0" dirty="0">
                <a:solidFill>
                  <a:srgbClr val="FFFFFF"/>
                </a:solidFill>
                <a:latin typeface="Arial"/>
                <a:ea typeface="Roboto Light" panose="02000000000000000000" pitchFamily="2" charset="0"/>
                <a:cs typeface="Arial"/>
                <a:sym typeface="Arial"/>
              </a:rPr>
              <a:t>Tim </a:t>
            </a:r>
            <a:r>
              <a:rPr lang="en-US" sz="2667" b="1" kern="0" dirty="0" err="1">
                <a:solidFill>
                  <a:srgbClr val="FFFFFF"/>
                </a:solidFill>
                <a:latin typeface="Arial"/>
                <a:ea typeface="Roboto Light" panose="02000000000000000000" pitchFamily="2" charset="0"/>
                <a:cs typeface="Arial"/>
                <a:sym typeface="Arial"/>
              </a:rPr>
              <a:t>Penilai</a:t>
            </a:r>
            <a:r>
              <a:rPr lang="en-US" sz="2667" b="1" kern="0" dirty="0">
                <a:solidFill>
                  <a:srgbClr val="FFFFFF"/>
                </a:solidFill>
                <a:latin typeface="Arial"/>
                <a:ea typeface="Roboto Light" panose="02000000000000000000" pitchFamily="2" charset="0"/>
                <a:cs typeface="Arial"/>
                <a:sym typeface="Arial"/>
              </a:rPr>
              <a:t> Pusat TPP</a:t>
            </a:r>
            <a:endParaRPr lang="ru-RU" sz="2667" b="1" kern="0" dirty="0">
              <a:solidFill>
                <a:srgbClr val="FFFFFF"/>
              </a:solidFill>
              <a:latin typeface="Arial"/>
              <a:ea typeface="Roboto Light" panose="02000000000000000000" pitchFamily="2" charset="0"/>
              <a:cs typeface="Arial"/>
              <a:sym typeface="Arial"/>
            </a:endParaRPr>
          </a:p>
        </p:txBody>
      </p:sp>
      <p:sp>
        <p:nvSpPr>
          <p:cNvPr id="30" name="Google Shape;70;p17">
            <a:extLst>
              <a:ext uri="{FF2B5EF4-FFF2-40B4-BE49-F238E27FC236}">
                <a16:creationId xmlns:a16="http://schemas.microsoft.com/office/drawing/2014/main" xmlns="" id="{831DAD59-CCEF-4347-AA8B-79F1043521D6}"/>
              </a:ext>
            </a:extLst>
          </p:cNvPr>
          <p:cNvSpPr txBox="1">
            <a:spLocks/>
          </p:cNvSpPr>
          <p:nvPr/>
        </p:nvSpPr>
        <p:spPr>
          <a:xfrm>
            <a:off x="381963" y="2508615"/>
            <a:ext cx="4876797" cy="365970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Melayani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semua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JFAK 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yang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ada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diinstansi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en-US" sz="1800" kern="0" dirty="0" smtClean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defTabSz="1219170"/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  (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dan di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instansi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lain yang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didelegasikan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oleh TPP)</a:t>
            </a:r>
          </a:p>
          <a:p>
            <a:pPr marL="228594" lvl="1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Memverifikasi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berkas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DUPAK</a:t>
            </a: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Menilai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berkas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DUPAK JFAK III/a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sd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IV/a</a:t>
            </a:r>
          </a:p>
          <a:p>
            <a:pPr marL="0" lvl="1" defTabSz="1219170"/>
            <a:r>
              <a:rPr lang="en-US" sz="1800" kern="0" dirty="0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    </a:t>
            </a:r>
            <a:r>
              <a:rPr lang="en-US" sz="1800" kern="0" dirty="0" err="1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Diputuskan</a:t>
            </a:r>
            <a:r>
              <a:rPr lang="en-US" sz="1800" kern="0" dirty="0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dalam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sidang</a:t>
            </a:r>
            <a:endParaRPr lang="en-US" sz="1800" kern="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Menetapkan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PAK dan HPAK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untuk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golongan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III/a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sd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IV/a</a:t>
            </a: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Melaporkan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hasil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sidang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Ke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TPP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berupa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HPAK dan PAK yang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sudah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diterbitkan</a:t>
            </a:r>
            <a:endParaRPr lang="en-US" sz="1800" kern="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Koordinasi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dengan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TPP : </a:t>
            </a:r>
            <a:r>
              <a:rPr lang="en-US" sz="1800" kern="0" dirty="0" err="1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Uji</a:t>
            </a:r>
            <a:r>
              <a:rPr lang="en-US" sz="1800" kern="0" dirty="0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Kompetensi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Kenaikan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Jenjang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dan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Koordinasi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rutin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tahunan</a:t>
            </a:r>
            <a:endParaRPr lang="en-US" sz="1800" kern="0" dirty="0" smtClean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endParaRPr lang="en-US" sz="1800" kern="0" dirty="0" smtClean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endParaRPr lang="en-US" sz="1800" kern="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endParaRPr lang="en-US" sz="1800" kern="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defTabSz="1219170"/>
            <a:endParaRPr lang="en-US" sz="1600" kern="0" dirty="0">
              <a:solidFill>
                <a:srgbClr val="FFFFFF"/>
              </a:solidFill>
            </a:endParaRPr>
          </a:p>
        </p:txBody>
      </p:sp>
      <p:sp>
        <p:nvSpPr>
          <p:cNvPr id="31" name="Google Shape;69;p17">
            <a:extLst>
              <a:ext uri="{FF2B5EF4-FFF2-40B4-BE49-F238E27FC236}">
                <a16:creationId xmlns:a16="http://schemas.microsoft.com/office/drawing/2014/main" xmlns="" id="{B6D79540-2B1D-4204-9BDF-ACB3162D8A3F}"/>
              </a:ext>
            </a:extLst>
          </p:cNvPr>
          <p:cNvSpPr txBox="1">
            <a:spLocks/>
          </p:cNvSpPr>
          <p:nvPr/>
        </p:nvSpPr>
        <p:spPr>
          <a:xfrm>
            <a:off x="6337954" y="2555666"/>
            <a:ext cx="5457575" cy="254438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Memverifikasi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dan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Menilai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pengajuan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DUPAK JFAK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dari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instansi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yang </a:t>
            </a:r>
            <a:r>
              <a:rPr lang="en-US" sz="1800" b="1" kern="0" dirty="0" err="1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belum</a:t>
            </a:r>
            <a:r>
              <a:rPr lang="en-US" sz="1800" b="1" kern="0" dirty="0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wajib</a:t>
            </a:r>
            <a:r>
              <a:rPr lang="en-US" sz="1800" b="1" kern="0" dirty="0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memiliki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TPI</a:t>
            </a: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Melayani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pengajuan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DUPAK JFAK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pangkat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IV/b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sd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IV/e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dari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instansi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yang </a:t>
            </a:r>
            <a:r>
              <a:rPr lang="en-US" sz="1800" b="1" kern="0" dirty="0" err="1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wajib</a:t>
            </a:r>
            <a:r>
              <a:rPr lang="en-US" sz="1800" b="1" kern="0" dirty="0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memiliki</a:t>
            </a:r>
            <a:r>
              <a:rPr lang="en-US" sz="1800" b="1" kern="0" dirty="0">
                <a:solidFill>
                  <a:srgbClr val="FFE599">
                    <a:lumMod val="90000"/>
                  </a:srgbClr>
                </a:solidFill>
                <a:latin typeface="Calibri" charset="0"/>
                <a:ea typeface="Calibri" charset="0"/>
                <a:cs typeface="Calibri" charset="0"/>
              </a:rPr>
              <a:t> TPI</a:t>
            </a: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Memutuskan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sidang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kenaikan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pangkat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dan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jenjang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bagi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JFAK yang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dinilai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oleh TPP</a:t>
            </a: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Menyelenggarakan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Uji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Kompetensi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Kenaikan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Jenjang</a:t>
            </a:r>
            <a:endParaRPr lang="en-US" sz="1800" kern="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Menetapkan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PAK dan HPAK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utk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golongan</a:t>
            </a:r>
            <a:r>
              <a:rPr lang="en-US" sz="1800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IV/b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sd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IV/e</a:t>
            </a: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Menerima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laporan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dan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merespon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laporan</a:t>
            </a:r>
            <a:endParaRPr lang="en-US" sz="1800" b="1" kern="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Menyusun data base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angka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kredit</a:t>
            </a:r>
            <a:endParaRPr lang="en-US" sz="1800" b="1" kern="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buFont typeface="Arial" panose="020B0604020202020204" pitchFamily="34" charset="0"/>
              <a:buChar char="•"/>
            </a:pP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Menyelenggarakan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rapat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koordinasi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tahunan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dan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Koordinasi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uji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kompetensi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kenaikan</a:t>
            </a:r>
            <a:r>
              <a:rPr lang="en-US" sz="1800" b="1" kern="0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800" b="1" kern="0" dirty="0" err="1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jenjang</a:t>
            </a:r>
            <a:endParaRPr lang="en-US" sz="1800" b="1" kern="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28594" indent="-228594" defTabSz="1219170">
              <a:spcBef>
                <a:spcPts val="800"/>
              </a:spcBef>
              <a:buClr>
                <a:srgbClr val="393B44"/>
              </a:buClr>
              <a:buSzPts val="1100"/>
              <a:buFont typeface="Arial" panose="020B0604020202020204" pitchFamily="34" charset="0"/>
              <a:buChar char="•"/>
            </a:pPr>
            <a:endParaRPr lang="en-US" sz="1600" b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8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2" grpId="0" animBg="1"/>
      <p:bldP spid="56" grpId="0"/>
      <p:bldP spid="27" grpId="0"/>
      <p:bldP spid="5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7;p21"/>
          <p:cNvSpPr txBox="1">
            <a:spLocks/>
          </p:cNvSpPr>
          <p:nvPr/>
        </p:nvSpPr>
        <p:spPr>
          <a:xfrm>
            <a:off x="1375232" y="2036621"/>
            <a:ext cx="9161150" cy="4468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spcFirstLastPara="1" wrap="square" lIns="0" tIns="0" rIns="0" bIns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Tim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Penilai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Pusat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DUPAK JFAK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adalah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tim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penilai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yang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berada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di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instansi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Pembina JFAK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yaitu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Lembaga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Administrasi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Negara</a:t>
            </a:r>
          </a:p>
          <a:p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Pusat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Pembinaan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Analis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Kebijakan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sebagai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Sekretariat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Tim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Penilai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Tim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Penilai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JFAK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terdiri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dari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:</a:t>
            </a:r>
          </a:p>
          <a:p>
            <a:pPr lvl="1"/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Ketua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lvl="1"/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Anggota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(LAN, MENPAN, BKN)</a:t>
            </a:r>
          </a:p>
          <a:p>
            <a:pPr lvl="1"/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Sekretaris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TPP (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Kepala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Pusat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Pembinaan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Analis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Kebijakan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Tim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Ahli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membantu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tim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penilai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lvl="1"/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Dosen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Peneliti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JFAK</a:t>
            </a:r>
          </a:p>
          <a:p>
            <a:pPr lvl="1"/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JPT </a:t>
            </a:r>
            <a:r>
              <a:rPr lang="en-US" sz="2000" dirty="0" err="1" smtClean="0">
                <a:latin typeface="Arial" charset="0"/>
                <a:ea typeface="Arial" charset="0"/>
                <a:cs typeface="Arial" charset="0"/>
              </a:rPr>
              <a:t>Pratama</a:t>
            </a: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lvl="1"/>
            <a:endParaRPr lang="id-ID" sz="2000" dirty="0"/>
          </a:p>
        </p:txBody>
      </p:sp>
      <p:sp>
        <p:nvSpPr>
          <p:cNvPr id="3" name="Google Shape;96;p21"/>
          <p:cNvSpPr txBox="1">
            <a:spLocks/>
          </p:cNvSpPr>
          <p:nvPr/>
        </p:nvSpPr>
        <p:spPr>
          <a:xfrm>
            <a:off x="1375233" y="888732"/>
            <a:ext cx="7680400" cy="907600"/>
          </a:xfrm>
          <a:prstGeom prst="rect">
            <a:avLst/>
          </a:prstGeom>
          <a:solidFill>
            <a:schemeClr val="accent4"/>
          </a:solidFill>
        </p:spPr>
        <p:txBody>
          <a:bodyPr spcFirstLastPara="1" wrap="square" lIns="0" tIns="0" rIns="0" bIns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" dirty="0" err="1" smtClean="0"/>
              <a:t>Struktur</a:t>
            </a:r>
            <a:r>
              <a:rPr lang="en" dirty="0" smtClean="0"/>
              <a:t> Tim </a:t>
            </a:r>
            <a:r>
              <a:rPr lang="en" dirty="0" err="1" smtClean="0"/>
              <a:t>Penilai</a:t>
            </a:r>
            <a:r>
              <a:rPr lang="en" dirty="0" smtClean="0"/>
              <a:t> </a:t>
            </a:r>
            <a:r>
              <a:rPr lang="en" dirty="0" err="1" smtClean="0"/>
              <a:t>Pusat</a:t>
            </a:r>
            <a:r>
              <a:rPr lang="en" dirty="0" smtClean="0"/>
              <a:t> JFAK</a:t>
            </a: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6978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0C0ED7F3-0102-4DD5-B421-93B21AA0B219}"/>
              </a:ext>
            </a:extLst>
          </p:cNvPr>
          <p:cNvGraphicFramePr/>
          <p:nvPr>
            <p:extLst/>
          </p:nvPr>
        </p:nvGraphicFramePr>
        <p:xfrm>
          <a:off x="2912531" y="1691923"/>
          <a:ext cx="5960535" cy="32526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xmlns="" id="{C548B0E6-4DDC-47D7-B555-A80C8EA6228B}"/>
              </a:ext>
            </a:extLst>
          </p:cNvPr>
          <p:cNvSpPr txBox="1">
            <a:spLocks/>
          </p:cNvSpPr>
          <p:nvPr/>
        </p:nvSpPr>
        <p:spPr>
          <a:xfrm>
            <a:off x="4477828" y="784808"/>
            <a:ext cx="3236344" cy="594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Struktur TPP</a:t>
            </a:r>
            <a:endParaRPr lang="id-ID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553C1047-27D2-4CB6-8E86-AF98CEEEE849}"/>
              </a:ext>
            </a:extLst>
          </p:cNvPr>
          <p:cNvCxnSpPr/>
          <p:nvPr/>
        </p:nvCxnSpPr>
        <p:spPr>
          <a:xfrm>
            <a:off x="6295544" y="2540000"/>
            <a:ext cx="0" cy="277706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69EC5AB-07A3-495E-9230-D31FF12EF243}"/>
              </a:ext>
            </a:extLst>
          </p:cNvPr>
          <p:cNvSpPr txBox="1"/>
          <p:nvPr/>
        </p:nvSpPr>
        <p:spPr>
          <a:xfrm>
            <a:off x="5434829" y="5381208"/>
            <a:ext cx="1806223" cy="3796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kern="0" dirty="0">
                <a:solidFill>
                  <a:schemeClr val="bg1"/>
                </a:solidFill>
                <a:latin typeface="Arial"/>
                <a:sym typeface="Arial"/>
              </a:rPr>
              <a:t>Tim Ahli</a:t>
            </a:r>
            <a:endParaRPr lang="id-ID" sz="1867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9945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6;p21"/>
          <p:cNvSpPr txBox="1">
            <a:spLocks/>
          </p:cNvSpPr>
          <p:nvPr/>
        </p:nvSpPr>
        <p:spPr>
          <a:xfrm>
            <a:off x="1267690" y="891612"/>
            <a:ext cx="9372599" cy="594000"/>
          </a:xfrm>
          <a:prstGeom prst="rect">
            <a:avLst/>
          </a:prstGeom>
          <a:solidFill>
            <a:srgbClr val="FFC000"/>
          </a:solidFill>
        </p:spPr>
        <p:txBody>
          <a:bodyPr spcFirstLastPara="1" wrap="square" lIns="0" tIns="0" rIns="0" bIns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" sz="3600" b="1" dirty="0" err="1" smtClean="0"/>
              <a:t>Struktur</a:t>
            </a:r>
            <a:r>
              <a:rPr lang="en" sz="3600" b="1" dirty="0" smtClean="0"/>
              <a:t> Tim </a:t>
            </a:r>
            <a:r>
              <a:rPr lang="en" sz="3600" b="1" dirty="0" err="1" smtClean="0"/>
              <a:t>Penilai</a:t>
            </a:r>
            <a:r>
              <a:rPr lang="en" sz="3600" b="1" dirty="0" smtClean="0"/>
              <a:t> </a:t>
            </a:r>
            <a:r>
              <a:rPr lang="en" sz="3600" b="1" dirty="0" err="1" smtClean="0"/>
              <a:t>Instansi</a:t>
            </a:r>
            <a:r>
              <a:rPr lang="en" sz="3600" b="1" dirty="0" smtClean="0"/>
              <a:t>/Daerah JFAK</a:t>
            </a:r>
            <a:endParaRPr lang="en" sz="3600" b="1" dirty="0"/>
          </a:p>
        </p:txBody>
      </p:sp>
      <p:sp>
        <p:nvSpPr>
          <p:cNvPr id="3" name="Google Shape;97;p21"/>
          <p:cNvSpPr txBox="1">
            <a:spLocks/>
          </p:cNvSpPr>
          <p:nvPr/>
        </p:nvSpPr>
        <p:spPr>
          <a:xfrm>
            <a:off x="1080655" y="1605019"/>
            <a:ext cx="10307781" cy="48581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spcFirstLastPara="1" wrap="square" lIns="0" tIns="0" rIns="0" bIns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Dibentuk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oleh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Kementerian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/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Lembaga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/Daerah, </a:t>
            </a:r>
          </a:p>
          <a:p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Wajib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membentuk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=&gt;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memiliki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JFAK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sebanyak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10 orang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dan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satu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diantaranya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adalah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pemangku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JFAK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Madya</a:t>
            </a:r>
            <a:endParaRPr lang="en-US" sz="1900" dirty="0" smtClean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Struktur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terdiri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dari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:</a:t>
            </a:r>
          </a:p>
          <a:p>
            <a:pPr lvl="1"/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Ketua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merangkap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anggota</a:t>
            </a:r>
            <a:endParaRPr lang="en-US" sz="1900" dirty="0" smtClean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Sekretaris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merangkap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anggota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dapat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merupakan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kepala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:</a:t>
            </a:r>
          </a:p>
          <a:p>
            <a:pPr marL="711183" lvl="1" indent="0">
              <a:buFont typeface="Arial" panose="020B0604020202020204" pitchFamily="34" charset="0"/>
              <a:buNone/>
            </a:pP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          -        Unit yang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membidangi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SDM;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atau</a:t>
            </a:r>
            <a:endParaRPr lang="en-US" sz="1900" dirty="0" smtClean="0">
              <a:latin typeface="Calibri" charset="0"/>
              <a:ea typeface="Calibri" charset="0"/>
              <a:cs typeface="Calibri" charset="0"/>
            </a:endParaRPr>
          </a:p>
          <a:p>
            <a:pPr lvl="2"/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Unit Pembina yang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ditunjuk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oleh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K/L/D (BKF-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Kemenkeu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, </a:t>
            </a:r>
          </a:p>
          <a:p>
            <a:pPr marL="1320767" lvl="2" indent="0">
              <a:buFont typeface="Arial" panose="020B0604020202020204" pitchFamily="34" charset="0"/>
              <a:buNone/>
            </a:pP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        PADK –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Kemkes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Pusaka-Kemen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PUPR)</a:t>
            </a:r>
          </a:p>
          <a:p>
            <a:pPr lvl="1"/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Jumlah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minimum 3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anggota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pPr lvl="2"/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2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diantara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anggota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sudah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mengikuti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dan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lulus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bimtek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TPI </a:t>
            </a:r>
          </a:p>
          <a:p>
            <a:pPr lvl="2"/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2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diantaranya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merupakan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JFAK </a:t>
            </a:r>
          </a:p>
          <a:p>
            <a:pPr lvl="1"/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Jumlah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Total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harus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dirty="0" err="1" smtClean="0">
                <a:latin typeface="Calibri" charset="0"/>
                <a:ea typeface="Calibri" charset="0"/>
                <a:cs typeface="Calibri" charset="0"/>
              </a:rPr>
              <a:t>ganjil</a:t>
            </a:r>
            <a:endParaRPr lang="en-US" sz="1900" dirty="0" smtClean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en-US" sz="1900" b="1" dirty="0" err="1" smtClean="0">
                <a:latin typeface="Calibri" charset="0"/>
                <a:ea typeface="Calibri" charset="0"/>
                <a:cs typeface="Calibri" charset="0"/>
              </a:rPr>
              <a:t>Dapat</a:t>
            </a:r>
            <a:r>
              <a:rPr lang="en-US" sz="1900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b="1" dirty="0" err="1" smtClean="0">
                <a:latin typeface="Calibri" charset="0"/>
                <a:ea typeface="Calibri" charset="0"/>
                <a:cs typeface="Calibri" charset="0"/>
              </a:rPr>
              <a:t>membentuk</a:t>
            </a:r>
            <a:r>
              <a:rPr lang="en-US" sz="1900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b="1" dirty="0" err="1" smtClean="0">
                <a:latin typeface="Calibri" charset="0"/>
                <a:ea typeface="Calibri" charset="0"/>
                <a:cs typeface="Calibri" charset="0"/>
              </a:rPr>
              <a:t>tim</a:t>
            </a:r>
            <a:r>
              <a:rPr lang="en-US" sz="1900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900" b="1" dirty="0" err="1" smtClean="0">
                <a:latin typeface="Calibri" charset="0"/>
                <a:ea typeface="Calibri" charset="0"/>
                <a:cs typeface="Calibri" charset="0"/>
              </a:rPr>
              <a:t>ahli</a:t>
            </a:r>
            <a:r>
              <a:rPr lang="en-US" sz="1900" b="1" dirty="0" smtClean="0">
                <a:latin typeface="Calibri" charset="0"/>
                <a:ea typeface="Calibri" charset="0"/>
                <a:cs typeface="Calibri" charset="0"/>
              </a:rPr>
              <a:t> (ASN </a:t>
            </a:r>
            <a:r>
              <a:rPr lang="en-US" sz="1900" b="1" dirty="0" err="1" smtClean="0">
                <a:latin typeface="Calibri" charset="0"/>
                <a:ea typeface="Calibri" charset="0"/>
                <a:cs typeface="Calibri" charset="0"/>
              </a:rPr>
              <a:t>atau</a:t>
            </a:r>
            <a:r>
              <a:rPr lang="en-US" sz="1900" b="1" dirty="0" smtClean="0">
                <a:latin typeface="Calibri" charset="0"/>
                <a:ea typeface="Calibri" charset="0"/>
                <a:cs typeface="Calibri" charset="0"/>
              </a:rPr>
              <a:t> non ASN)</a:t>
            </a:r>
            <a:endParaRPr lang="en-US" sz="1900" b="1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67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2FA487-7102-4A05-BBCF-07D4885750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49382" y="24679"/>
            <a:ext cx="7560112" cy="747713"/>
          </a:xfrm>
        </p:spPr>
        <p:txBody>
          <a:bodyPr>
            <a:normAutofit/>
          </a:bodyPr>
          <a:lstStyle/>
          <a:p>
            <a:pPr algn="ctr"/>
            <a:r>
              <a:rPr lang="en-US" sz="1900" b="1" smtClean="0"/>
              <a:t>Mekanisme</a:t>
            </a:r>
            <a:r>
              <a:rPr lang="en-US" sz="1900" b="1" dirty="0" smtClean="0"/>
              <a:t> </a:t>
            </a:r>
            <a:r>
              <a:rPr lang="en-US" sz="1900" b="1" dirty="0" err="1"/>
              <a:t>Pengajuan</a:t>
            </a:r>
            <a:r>
              <a:rPr lang="en-US" sz="1900" b="1" dirty="0"/>
              <a:t> DUPAK </a:t>
            </a:r>
            <a:r>
              <a:rPr lang="en-US" sz="1900" b="1" dirty="0" err="1"/>
              <a:t>ke</a:t>
            </a:r>
            <a:r>
              <a:rPr lang="en-US" sz="1900" b="1" dirty="0"/>
              <a:t> TPP</a:t>
            </a:r>
            <a:br>
              <a:rPr lang="en-US" sz="1900" b="1" dirty="0"/>
            </a:br>
            <a:r>
              <a:rPr lang="en-US" sz="1900" b="1" dirty="0"/>
              <a:t>(</a:t>
            </a:r>
            <a:r>
              <a:rPr lang="en-US" sz="1900" b="1" dirty="0" err="1"/>
              <a:t>bagi</a:t>
            </a:r>
            <a:r>
              <a:rPr lang="en-US" sz="1900" b="1" dirty="0"/>
              <a:t> JFAK di K/L/D yang </a:t>
            </a:r>
            <a:r>
              <a:rPr lang="en-US" sz="1900" b="1" dirty="0" err="1"/>
              <a:t>belum</a:t>
            </a:r>
            <a:r>
              <a:rPr lang="en-US" sz="1900" b="1" dirty="0"/>
              <a:t> </a:t>
            </a:r>
            <a:r>
              <a:rPr lang="en-US" sz="1900" b="1" dirty="0" err="1"/>
              <a:t>wajib</a:t>
            </a:r>
            <a:r>
              <a:rPr lang="en-US" sz="1900" b="1" dirty="0"/>
              <a:t> </a:t>
            </a:r>
            <a:r>
              <a:rPr lang="en-US" sz="1900" b="1" dirty="0" err="1"/>
              <a:t>membentuk</a:t>
            </a:r>
            <a:r>
              <a:rPr lang="en-US" sz="1900" b="1" dirty="0"/>
              <a:t> TPI)</a:t>
            </a:r>
            <a:endParaRPr lang="id-ID" sz="1900" b="1" dirty="0"/>
          </a:p>
        </p:txBody>
      </p:sp>
      <p:sp>
        <p:nvSpPr>
          <p:cNvPr id="5" name="Flowchart: Preparation 4">
            <a:extLst>
              <a:ext uri="{FF2B5EF4-FFF2-40B4-BE49-F238E27FC236}">
                <a16:creationId xmlns="" xmlns:a16="http://schemas.microsoft.com/office/drawing/2014/main" id="{A36BD988-1819-4A91-8E00-63C63CDD4013}"/>
              </a:ext>
            </a:extLst>
          </p:cNvPr>
          <p:cNvSpPr/>
          <p:nvPr/>
        </p:nvSpPr>
        <p:spPr>
          <a:xfrm>
            <a:off x="574157" y="1414244"/>
            <a:ext cx="1796903" cy="914289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 smtClean="0">
                <a:solidFill>
                  <a:srgbClr val="FFFFFF"/>
                </a:solidFill>
                <a:latin typeface="Arial"/>
                <a:sym typeface="Arial"/>
              </a:rPr>
              <a:t>1. 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JFAK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178E627-AA57-4677-9461-858EEF83661E}"/>
              </a:ext>
            </a:extLst>
          </p:cNvPr>
          <p:cNvSpPr/>
          <p:nvPr/>
        </p:nvSpPr>
        <p:spPr>
          <a:xfrm>
            <a:off x="3682266" y="1414244"/>
            <a:ext cx="1828941" cy="91428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2.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Pimpinan</a:t>
            </a: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Langsung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0B4DF3B-6724-4031-92D3-5539F1BFAAFB}"/>
              </a:ext>
            </a:extLst>
          </p:cNvPr>
          <p:cNvSpPr/>
          <p:nvPr/>
        </p:nvSpPr>
        <p:spPr>
          <a:xfrm>
            <a:off x="6680795" y="1414244"/>
            <a:ext cx="1653219" cy="91428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3. Unit </a:t>
            </a:r>
            <a:r>
              <a:rPr lang="en-US" sz="1400" kern="0" dirty="0" smtClean="0">
                <a:solidFill>
                  <a:srgbClr val="FFFFFF"/>
                </a:solidFill>
                <a:latin typeface="Arial"/>
                <a:sym typeface="Arial"/>
              </a:rPr>
              <a:t>SDM/Pembina JFAK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7826E15-18A8-4A22-987F-A98A871478CF}"/>
              </a:ext>
            </a:extLst>
          </p:cNvPr>
          <p:cNvSpPr/>
          <p:nvPr/>
        </p:nvSpPr>
        <p:spPr>
          <a:xfrm>
            <a:off x="9556898" y="1414244"/>
            <a:ext cx="1755525" cy="9142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4. STPP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C0B9109-3833-4940-8E2A-2A95A032022E}"/>
              </a:ext>
            </a:extLst>
          </p:cNvPr>
          <p:cNvSpPr/>
          <p:nvPr/>
        </p:nvSpPr>
        <p:spPr>
          <a:xfrm>
            <a:off x="9556898" y="3196950"/>
            <a:ext cx="1796903" cy="91428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5.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Verifikasi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537D66E-86F9-405F-986B-465DFECF5F01}"/>
              </a:ext>
            </a:extLst>
          </p:cNvPr>
          <p:cNvSpPr/>
          <p:nvPr/>
        </p:nvSpPr>
        <p:spPr>
          <a:xfrm>
            <a:off x="6680795" y="3152556"/>
            <a:ext cx="1689392" cy="91428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6. Tim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/Ahli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5C5E2B15-8ACF-433A-A9E3-76E7F07CC72E}"/>
              </a:ext>
            </a:extLst>
          </p:cNvPr>
          <p:cNvSpPr/>
          <p:nvPr/>
        </p:nvSpPr>
        <p:spPr>
          <a:xfrm>
            <a:off x="3772787" y="3152554"/>
            <a:ext cx="1796903" cy="91428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7.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Rekapitulasi</a:t>
            </a: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Penilaian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6D0D9B4-80B0-41CF-8B2C-BE554CD0334F}"/>
              </a:ext>
            </a:extLst>
          </p:cNvPr>
          <p:cNvSpPr/>
          <p:nvPr/>
        </p:nvSpPr>
        <p:spPr>
          <a:xfrm>
            <a:off x="574158" y="3129702"/>
            <a:ext cx="1796903" cy="9142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8.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Analisis</a:t>
            </a: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 Hasil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Penilaian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725A92E-B496-427B-A5CD-0A566F1370D2}"/>
              </a:ext>
            </a:extLst>
          </p:cNvPr>
          <p:cNvSpPr/>
          <p:nvPr/>
        </p:nvSpPr>
        <p:spPr>
          <a:xfrm>
            <a:off x="580369" y="4547328"/>
            <a:ext cx="1796903" cy="91428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9.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Sidang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Penilaian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Tim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="" xmlns:a16="http://schemas.microsoft.com/office/drawing/2014/main" id="{AD068840-D50C-4DFB-8545-0FC610C6C9B8}"/>
              </a:ext>
            </a:extLst>
          </p:cNvPr>
          <p:cNvSpPr/>
          <p:nvPr/>
        </p:nvSpPr>
        <p:spPr>
          <a:xfrm>
            <a:off x="2371060" y="1775639"/>
            <a:ext cx="1330547" cy="2339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="" xmlns:a16="http://schemas.microsoft.com/office/drawing/2014/main" id="{712BC167-966B-4642-8DAC-4C483C392762}"/>
              </a:ext>
            </a:extLst>
          </p:cNvPr>
          <p:cNvSpPr/>
          <p:nvPr/>
        </p:nvSpPr>
        <p:spPr>
          <a:xfrm>
            <a:off x="5479168" y="1775639"/>
            <a:ext cx="1222885" cy="219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="" xmlns:a16="http://schemas.microsoft.com/office/drawing/2014/main" id="{48787537-B3B6-4E46-943A-EF30EFBBB54A}"/>
              </a:ext>
            </a:extLst>
          </p:cNvPr>
          <p:cNvSpPr/>
          <p:nvPr/>
        </p:nvSpPr>
        <p:spPr>
          <a:xfrm>
            <a:off x="8353353" y="1790263"/>
            <a:ext cx="1190847" cy="21929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" name="Arrow: Down 31">
            <a:extLst>
              <a:ext uri="{FF2B5EF4-FFF2-40B4-BE49-F238E27FC236}">
                <a16:creationId xmlns="" xmlns:a16="http://schemas.microsoft.com/office/drawing/2014/main" id="{9575A182-8F23-4032-85D7-0E7341AA7788}"/>
              </a:ext>
            </a:extLst>
          </p:cNvPr>
          <p:cNvSpPr/>
          <p:nvPr/>
        </p:nvSpPr>
        <p:spPr>
          <a:xfrm>
            <a:off x="9910723" y="2328531"/>
            <a:ext cx="198068" cy="890616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Arrow: Left 32">
            <a:extLst>
              <a:ext uri="{FF2B5EF4-FFF2-40B4-BE49-F238E27FC236}">
                <a16:creationId xmlns="" xmlns:a16="http://schemas.microsoft.com/office/drawing/2014/main" id="{4CBAE071-FA8A-4AE6-A338-92631CEB7FF3}"/>
              </a:ext>
            </a:extLst>
          </p:cNvPr>
          <p:cNvSpPr/>
          <p:nvPr/>
        </p:nvSpPr>
        <p:spPr>
          <a:xfrm>
            <a:off x="8366053" y="3523047"/>
            <a:ext cx="1190847" cy="219292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Arrow: Left 33">
            <a:extLst>
              <a:ext uri="{FF2B5EF4-FFF2-40B4-BE49-F238E27FC236}">
                <a16:creationId xmlns="" xmlns:a16="http://schemas.microsoft.com/office/drawing/2014/main" id="{B4518589-0738-43DA-B558-3CCA23321E7D}"/>
              </a:ext>
            </a:extLst>
          </p:cNvPr>
          <p:cNvSpPr/>
          <p:nvPr/>
        </p:nvSpPr>
        <p:spPr>
          <a:xfrm>
            <a:off x="5566149" y="3486155"/>
            <a:ext cx="1114647" cy="21929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Arrow: Left 34">
            <a:extLst>
              <a:ext uri="{FF2B5EF4-FFF2-40B4-BE49-F238E27FC236}">
                <a16:creationId xmlns="" xmlns:a16="http://schemas.microsoft.com/office/drawing/2014/main" id="{863C6E87-7671-460D-A29B-1A54D66DAFEA}"/>
              </a:ext>
            </a:extLst>
          </p:cNvPr>
          <p:cNvSpPr/>
          <p:nvPr/>
        </p:nvSpPr>
        <p:spPr>
          <a:xfrm>
            <a:off x="2377271" y="3440116"/>
            <a:ext cx="1391975" cy="213979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7" name="Connector: Elbow 36">
            <a:extLst>
              <a:ext uri="{FF2B5EF4-FFF2-40B4-BE49-F238E27FC236}">
                <a16:creationId xmlns="" xmlns:a16="http://schemas.microsoft.com/office/drawing/2014/main" id="{213AFA75-8FB3-407B-A7E0-760A98D761CC}"/>
              </a:ext>
            </a:extLst>
          </p:cNvPr>
          <p:cNvCxnSpPr>
            <a:stCxn id="10" idx="0"/>
          </p:cNvCxnSpPr>
          <p:nvPr/>
        </p:nvCxnSpPr>
        <p:spPr>
          <a:xfrm rot="16200000" flipV="1">
            <a:off x="5641094" y="1268156"/>
            <a:ext cx="824023" cy="2944773"/>
          </a:xfrm>
          <a:prstGeom prst="bentConnector3">
            <a:avLst/>
          </a:prstGeom>
          <a:ln w="76200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="" xmlns:a16="http://schemas.microsoft.com/office/drawing/2014/main" id="{CEF7F12B-7AB8-46FE-848E-FBB6DABEE277}"/>
              </a:ext>
            </a:extLst>
          </p:cNvPr>
          <p:cNvCxnSpPr>
            <a:cxnSpLocks/>
            <a:stCxn id="9" idx="0"/>
            <a:endCxn id="7" idx="2"/>
          </p:cNvCxnSpPr>
          <p:nvPr/>
        </p:nvCxnSpPr>
        <p:spPr>
          <a:xfrm rot="16200000" flipV="1">
            <a:off x="8547168" y="1288769"/>
            <a:ext cx="868419" cy="2947945"/>
          </a:xfrm>
          <a:prstGeom prst="bentConnector3">
            <a:avLst>
              <a:gd name="adj1" fmla="val 68365"/>
            </a:avLst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="" xmlns:a16="http://schemas.microsoft.com/office/drawing/2014/main" id="{123E9CF8-553A-47FF-86CD-8B1DC98B9176}"/>
              </a:ext>
            </a:extLst>
          </p:cNvPr>
          <p:cNvCxnSpPr>
            <a:stCxn id="11" idx="2"/>
            <a:endCxn id="10" idx="2"/>
          </p:cNvCxnSpPr>
          <p:nvPr/>
        </p:nvCxnSpPr>
        <p:spPr>
          <a:xfrm rot="16200000" flipH="1">
            <a:off x="6098365" y="2639717"/>
            <a:ext cx="1" cy="2854252"/>
          </a:xfrm>
          <a:prstGeom prst="bentConnector3">
            <a:avLst>
              <a:gd name="adj1" fmla="val 22860100000"/>
            </a:avLst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rrow: Down 52">
            <a:extLst>
              <a:ext uri="{FF2B5EF4-FFF2-40B4-BE49-F238E27FC236}">
                <a16:creationId xmlns="" xmlns:a16="http://schemas.microsoft.com/office/drawing/2014/main" id="{728BAAA3-BB16-4CBE-B824-B00A1BC703AA}"/>
              </a:ext>
            </a:extLst>
          </p:cNvPr>
          <p:cNvSpPr/>
          <p:nvPr/>
        </p:nvSpPr>
        <p:spPr>
          <a:xfrm>
            <a:off x="1329072" y="4066842"/>
            <a:ext cx="149889" cy="47619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EFB6F763-2286-4AA7-90CC-689D6DA6A6AE}"/>
              </a:ext>
            </a:extLst>
          </p:cNvPr>
          <p:cNvSpPr/>
          <p:nvPr/>
        </p:nvSpPr>
        <p:spPr>
          <a:xfrm>
            <a:off x="584791" y="5450983"/>
            <a:ext cx="1796903" cy="556403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STPP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56" name="Diamond 55">
            <a:extLst>
              <a:ext uri="{FF2B5EF4-FFF2-40B4-BE49-F238E27FC236}">
                <a16:creationId xmlns="" xmlns:a16="http://schemas.microsoft.com/office/drawing/2014/main" id="{D58BD4E3-FA83-451D-B597-93A04BB02D05}"/>
              </a:ext>
            </a:extLst>
          </p:cNvPr>
          <p:cNvSpPr/>
          <p:nvPr/>
        </p:nvSpPr>
        <p:spPr>
          <a:xfrm>
            <a:off x="3662927" y="1392085"/>
            <a:ext cx="1903221" cy="914289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Diamond 56">
            <a:extLst>
              <a:ext uri="{FF2B5EF4-FFF2-40B4-BE49-F238E27FC236}">
                <a16:creationId xmlns="" xmlns:a16="http://schemas.microsoft.com/office/drawing/2014/main" id="{AF5F5E36-98FD-4442-86DE-ED891A43F4C6}"/>
              </a:ext>
            </a:extLst>
          </p:cNvPr>
          <p:cNvSpPr/>
          <p:nvPr/>
        </p:nvSpPr>
        <p:spPr>
          <a:xfrm>
            <a:off x="9931877" y="1683735"/>
            <a:ext cx="1046944" cy="403099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chemeClr val="bg1"/>
              </a:solidFill>
              <a:latin typeface="Arial"/>
              <a:sym typeface="Arial"/>
            </a:endParaRPr>
          </a:p>
        </p:txBody>
      </p:sp>
      <p:cxnSp>
        <p:nvCxnSpPr>
          <p:cNvPr id="74" name="Connector: Elbow 73">
            <a:extLst>
              <a:ext uri="{FF2B5EF4-FFF2-40B4-BE49-F238E27FC236}">
                <a16:creationId xmlns="" xmlns:a16="http://schemas.microsoft.com/office/drawing/2014/main" id="{D1623BF3-10BA-4AFB-A1C4-F78D27E91E99}"/>
              </a:ext>
            </a:extLst>
          </p:cNvPr>
          <p:cNvCxnSpPr>
            <a:cxnSpLocks/>
          </p:cNvCxnSpPr>
          <p:nvPr/>
        </p:nvCxnSpPr>
        <p:spPr>
          <a:xfrm rot="16200000" flipH="1">
            <a:off x="9079122" y="1741737"/>
            <a:ext cx="82823" cy="2904459"/>
          </a:xfrm>
          <a:prstGeom prst="bentConnector3">
            <a:avLst>
              <a:gd name="adj1" fmla="val -494259"/>
            </a:avLst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or: Elbow 81">
            <a:extLst>
              <a:ext uri="{FF2B5EF4-FFF2-40B4-BE49-F238E27FC236}">
                <a16:creationId xmlns="" xmlns:a16="http://schemas.microsoft.com/office/drawing/2014/main" id="{C313F28E-8100-4029-9514-E39A028FBD91}"/>
              </a:ext>
            </a:extLst>
          </p:cNvPr>
          <p:cNvCxnSpPr>
            <a:stCxn id="6" idx="0"/>
          </p:cNvCxnSpPr>
          <p:nvPr/>
        </p:nvCxnSpPr>
        <p:spPr>
          <a:xfrm rot="16200000" flipV="1">
            <a:off x="3034674" y="-147821"/>
            <a:ext cx="12700" cy="3124127"/>
          </a:xfrm>
          <a:prstGeom prst="bentConnector3">
            <a:avLst>
              <a:gd name="adj1" fmla="val 1800000"/>
            </a:avLst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or: Elbow 83">
            <a:extLst>
              <a:ext uri="{FF2B5EF4-FFF2-40B4-BE49-F238E27FC236}">
                <a16:creationId xmlns="" xmlns:a16="http://schemas.microsoft.com/office/drawing/2014/main" id="{16FEBAE8-D0BB-41B1-8E55-02F6BFCED668}"/>
              </a:ext>
            </a:extLst>
          </p:cNvPr>
          <p:cNvCxnSpPr>
            <a:cxnSpLocks/>
          </p:cNvCxnSpPr>
          <p:nvPr/>
        </p:nvCxnSpPr>
        <p:spPr>
          <a:xfrm rot="16200000" flipV="1">
            <a:off x="4675926" y="-1583903"/>
            <a:ext cx="12700" cy="6034795"/>
          </a:xfrm>
          <a:prstGeom prst="bentConnector3">
            <a:avLst>
              <a:gd name="adj1" fmla="val 3306976"/>
            </a:avLst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lowchart: Document 89">
            <a:extLst>
              <a:ext uri="{FF2B5EF4-FFF2-40B4-BE49-F238E27FC236}">
                <a16:creationId xmlns="" xmlns:a16="http://schemas.microsoft.com/office/drawing/2014/main" id="{DD77E333-2C20-4DC9-B3E7-70B7F542BF00}"/>
              </a:ext>
            </a:extLst>
          </p:cNvPr>
          <p:cNvSpPr/>
          <p:nvPr/>
        </p:nvSpPr>
        <p:spPr>
          <a:xfrm>
            <a:off x="4763166" y="4637090"/>
            <a:ext cx="1584252" cy="458727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11. HPAK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91" name="Flowchart: Document 90">
            <a:extLst>
              <a:ext uri="{FF2B5EF4-FFF2-40B4-BE49-F238E27FC236}">
                <a16:creationId xmlns="" xmlns:a16="http://schemas.microsoft.com/office/drawing/2014/main" id="{1EB8D42E-EA05-45B9-8049-EAC7612E9BEC}"/>
              </a:ext>
            </a:extLst>
          </p:cNvPr>
          <p:cNvSpPr/>
          <p:nvPr/>
        </p:nvSpPr>
        <p:spPr>
          <a:xfrm>
            <a:off x="4774022" y="5200793"/>
            <a:ext cx="1584252" cy="458728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11. PAK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92" name="Flowchart: Stored Data 91">
            <a:extLst>
              <a:ext uri="{FF2B5EF4-FFF2-40B4-BE49-F238E27FC236}">
                <a16:creationId xmlns="" xmlns:a16="http://schemas.microsoft.com/office/drawing/2014/main" id="{BC9C9DCE-3A9F-4E82-8DF8-77BB23A57CFD}"/>
              </a:ext>
            </a:extLst>
          </p:cNvPr>
          <p:cNvSpPr/>
          <p:nvPr/>
        </p:nvSpPr>
        <p:spPr>
          <a:xfrm>
            <a:off x="4784878" y="5811870"/>
            <a:ext cx="1584252" cy="363263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11. </a:t>
            </a:r>
            <a:r>
              <a:rPr lang="en-US" sz="1400" kern="0" dirty="0" err="1" smtClean="0">
                <a:solidFill>
                  <a:srgbClr val="393B44"/>
                </a:solidFill>
                <a:latin typeface="Arial"/>
                <a:sym typeface="Arial"/>
              </a:rPr>
              <a:t>Arsip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="" xmlns:a16="http://schemas.microsoft.com/office/drawing/2014/main" id="{1180DFD7-BF20-452E-9515-A5C226CFA1D2}"/>
              </a:ext>
            </a:extLst>
          </p:cNvPr>
          <p:cNvCxnSpPr>
            <a:cxnSpLocks/>
            <a:endCxn id="90" idx="1"/>
          </p:cNvCxnSpPr>
          <p:nvPr/>
        </p:nvCxnSpPr>
        <p:spPr>
          <a:xfrm flipV="1">
            <a:off x="2379482" y="4866452"/>
            <a:ext cx="2383684" cy="3336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="" xmlns:a16="http://schemas.microsoft.com/office/drawing/2014/main" id="{87510330-C69C-4277-BE82-6991BCAC13F5}"/>
              </a:ext>
            </a:extLst>
          </p:cNvPr>
          <p:cNvCxnSpPr>
            <a:cxnSpLocks/>
            <a:endCxn id="91" idx="1"/>
          </p:cNvCxnSpPr>
          <p:nvPr/>
        </p:nvCxnSpPr>
        <p:spPr>
          <a:xfrm>
            <a:off x="2377271" y="5243035"/>
            <a:ext cx="2396751" cy="187123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="" xmlns:a16="http://schemas.microsoft.com/office/drawing/2014/main" id="{7216C9D5-A86F-4912-9F1E-1B06A882AC4F}"/>
              </a:ext>
            </a:extLst>
          </p:cNvPr>
          <p:cNvCxnSpPr>
            <a:cxnSpLocks/>
            <a:endCxn id="92" idx="1"/>
          </p:cNvCxnSpPr>
          <p:nvPr/>
        </p:nvCxnSpPr>
        <p:spPr>
          <a:xfrm>
            <a:off x="2392549" y="5222209"/>
            <a:ext cx="2392328" cy="77129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Flowchart: Manual Operation 101">
            <a:extLst>
              <a:ext uri="{FF2B5EF4-FFF2-40B4-BE49-F238E27FC236}">
                <a16:creationId xmlns="" xmlns:a16="http://schemas.microsoft.com/office/drawing/2014/main" id="{447A92F1-BA0A-4AB3-ABCD-245FBF64D81F}"/>
              </a:ext>
            </a:extLst>
          </p:cNvPr>
          <p:cNvSpPr/>
          <p:nvPr/>
        </p:nvSpPr>
        <p:spPr>
          <a:xfrm>
            <a:off x="2697355" y="4867200"/>
            <a:ext cx="1782717" cy="771291"/>
          </a:xfrm>
          <a:prstGeom prst="flowChartManualOperat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10. TTD </a:t>
            </a:r>
            <a:r>
              <a:rPr lang="en-US" sz="1400" kern="0" dirty="0" err="1" smtClean="0">
                <a:solidFill>
                  <a:srgbClr val="393B44"/>
                </a:solidFill>
                <a:latin typeface="Arial"/>
                <a:sym typeface="Arial"/>
              </a:rPr>
              <a:t>Pimpinan</a:t>
            </a:r>
            <a:endParaRPr lang="en-US" sz="1400" kern="0" dirty="0" smtClean="0">
              <a:solidFill>
                <a:srgbClr val="393B44"/>
              </a:solidFill>
              <a:latin typeface="Arial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US" sz="1400" kern="0" dirty="0" smtClean="0">
                <a:solidFill>
                  <a:srgbClr val="393B44"/>
                </a:solidFill>
                <a:latin typeface="Arial"/>
                <a:sym typeface="Arial"/>
              </a:rPr>
              <a:t>(</a:t>
            </a:r>
            <a:r>
              <a:rPr lang="en-US" sz="1400" kern="0" dirty="0" err="1" smtClean="0">
                <a:solidFill>
                  <a:srgbClr val="393B44"/>
                </a:solidFill>
                <a:latin typeface="Arial"/>
                <a:sym typeface="Arial"/>
              </a:rPr>
              <a:t>Ka</a:t>
            </a:r>
            <a:r>
              <a:rPr lang="en-US" sz="1400" kern="0" dirty="0" smtClean="0">
                <a:solidFill>
                  <a:srgbClr val="393B44"/>
                </a:solidFill>
                <a:latin typeface="Arial"/>
                <a:sym typeface="Arial"/>
              </a:rPr>
              <a:t> LAN)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="" xmlns:a16="http://schemas.microsoft.com/office/drawing/2014/main" id="{3498D050-1DC6-4F30-AF90-98CBD77B49F9}"/>
              </a:ext>
            </a:extLst>
          </p:cNvPr>
          <p:cNvSpPr/>
          <p:nvPr/>
        </p:nvSpPr>
        <p:spPr>
          <a:xfrm>
            <a:off x="6964556" y="4490144"/>
            <a:ext cx="1653219" cy="70990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12. Unit SDM K/L/D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atau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TPI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4" name="Flowchart: Terminator 103">
            <a:extLst>
              <a:ext uri="{FF2B5EF4-FFF2-40B4-BE49-F238E27FC236}">
                <a16:creationId xmlns="" xmlns:a16="http://schemas.microsoft.com/office/drawing/2014/main" id="{D0F55D5F-D5D0-4334-B291-81B5C5359BB2}"/>
              </a:ext>
            </a:extLst>
          </p:cNvPr>
          <p:cNvSpPr/>
          <p:nvPr/>
        </p:nvSpPr>
        <p:spPr>
          <a:xfrm>
            <a:off x="11102257" y="4408962"/>
            <a:ext cx="967235" cy="105265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14. JFAK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5" name="Arrow: Right 104">
            <a:extLst>
              <a:ext uri="{FF2B5EF4-FFF2-40B4-BE49-F238E27FC236}">
                <a16:creationId xmlns="" xmlns:a16="http://schemas.microsoft.com/office/drawing/2014/main" id="{0A2336A7-FD33-437B-92FC-03E4A232F803}"/>
              </a:ext>
            </a:extLst>
          </p:cNvPr>
          <p:cNvSpPr/>
          <p:nvPr/>
        </p:nvSpPr>
        <p:spPr>
          <a:xfrm>
            <a:off x="6347417" y="4615727"/>
            <a:ext cx="632787" cy="56370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6" name="Arrow: Right 105">
            <a:extLst>
              <a:ext uri="{FF2B5EF4-FFF2-40B4-BE49-F238E27FC236}">
                <a16:creationId xmlns="" xmlns:a16="http://schemas.microsoft.com/office/drawing/2014/main" id="{886D7632-637E-4514-9101-0B4E3F29CEB6}"/>
              </a:ext>
            </a:extLst>
          </p:cNvPr>
          <p:cNvSpPr/>
          <p:nvPr/>
        </p:nvSpPr>
        <p:spPr>
          <a:xfrm>
            <a:off x="8643379" y="4798587"/>
            <a:ext cx="2458880" cy="877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="" xmlns:a16="http://schemas.microsoft.com/office/drawing/2014/main" id="{36DBAB57-E913-434E-9C5F-1C3183E61C3D}"/>
              </a:ext>
            </a:extLst>
          </p:cNvPr>
          <p:cNvSpPr/>
          <p:nvPr/>
        </p:nvSpPr>
        <p:spPr>
          <a:xfrm>
            <a:off x="6941519" y="5325636"/>
            <a:ext cx="1653219" cy="7444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12. Unit SDM 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="" xmlns:a16="http://schemas.microsoft.com/office/drawing/2014/main" id="{741EECF6-B8D3-41EE-9D5A-2D0952AAD0DF}"/>
              </a:ext>
            </a:extLst>
          </p:cNvPr>
          <p:cNvSpPr/>
          <p:nvPr/>
        </p:nvSpPr>
        <p:spPr>
          <a:xfrm>
            <a:off x="6941519" y="6194369"/>
            <a:ext cx="1653219" cy="37008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12. TPP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9" name="Arrow: Right 118">
            <a:extLst>
              <a:ext uri="{FF2B5EF4-FFF2-40B4-BE49-F238E27FC236}">
                <a16:creationId xmlns="" xmlns:a16="http://schemas.microsoft.com/office/drawing/2014/main" id="{3C795EEF-C428-4D37-94BD-38108A372392}"/>
              </a:ext>
            </a:extLst>
          </p:cNvPr>
          <p:cNvSpPr/>
          <p:nvPr/>
        </p:nvSpPr>
        <p:spPr>
          <a:xfrm>
            <a:off x="8594737" y="6288593"/>
            <a:ext cx="514859" cy="13371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0" name="Arrow: Down 119">
            <a:extLst>
              <a:ext uri="{FF2B5EF4-FFF2-40B4-BE49-F238E27FC236}">
                <a16:creationId xmlns="" xmlns:a16="http://schemas.microsoft.com/office/drawing/2014/main" id="{41E947EE-A01E-4388-92B2-B04A9C11F7E9}"/>
              </a:ext>
            </a:extLst>
          </p:cNvPr>
          <p:cNvSpPr/>
          <p:nvPr/>
        </p:nvSpPr>
        <p:spPr>
          <a:xfrm>
            <a:off x="7310730" y="5824288"/>
            <a:ext cx="141004" cy="37008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1" name="Arrow: Down 120">
            <a:extLst>
              <a:ext uri="{FF2B5EF4-FFF2-40B4-BE49-F238E27FC236}">
                <a16:creationId xmlns="" xmlns:a16="http://schemas.microsoft.com/office/drawing/2014/main" id="{14572BDF-2A39-455B-A8D6-BBEA221784F9}"/>
              </a:ext>
            </a:extLst>
          </p:cNvPr>
          <p:cNvSpPr/>
          <p:nvPr/>
        </p:nvSpPr>
        <p:spPr>
          <a:xfrm>
            <a:off x="8006999" y="5779159"/>
            <a:ext cx="141005" cy="41520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="" xmlns:a16="http://schemas.microsoft.com/office/drawing/2014/main" id="{B19921A2-D3A6-422B-A93B-5CC773783F4E}"/>
              </a:ext>
            </a:extLst>
          </p:cNvPr>
          <p:cNvSpPr/>
          <p:nvPr/>
        </p:nvSpPr>
        <p:spPr>
          <a:xfrm>
            <a:off x="9096285" y="6176524"/>
            <a:ext cx="1753275" cy="37008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13. Uji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Kompetensi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4" name="Arrow: Right 123">
            <a:extLst>
              <a:ext uri="{FF2B5EF4-FFF2-40B4-BE49-F238E27FC236}">
                <a16:creationId xmlns="" xmlns:a16="http://schemas.microsoft.com/office/drawing/2014/main" id="{B0D587B0-F9E7-4626-8E30-80BC42AC9947}"/>
              </a:ext>
            </a:extLst>
          </p:cNvPr>
          <p:cNvSpPr/>
          <p:nvPr/>
        </p:nvSpPr>
        <p:spPr>
          <a:xfrm>
            <a:off x="8594665" y="5367175"/>
            <a:ext cx="2427347" cy="877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5" name="Arrow: Right 124">
            <a:extLst>
              <a:ext uri="{FF2B5EF4-FFF2-40B4-BE49-F238E27FC236}">
                <a16:creationId xmlns="" xmlns:a16="http://schemas.microsoft.com/office/drawing/2014/main" id="{C2B73713-38BF-4CE5-AF67-0E3DDF1A38C0}"/>
              </a:ext>
            </a:extLst>
          </p:cNvPr>
          <p:cNvSpPr/>
          <p:nvPr/>
        </p:nvSpPr>
        <p:spPr>
          <a:xfrm>
            <a:off x="8594665" y="5733358"/>
            <a:ext cx="2427347" cy="10283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6" name="Flowchart: Terminator 125">
            <a:extLst>
              <a:ext uri="{FF2B5EF4-FFF2-40B4-BE49-F238E27FC236}">
                <a16:creationId xmlns="" xmlns:a16="http://schemas.microsoft.com/office/drawing/2014/main" id="{F5B4D260-E290-412D-B811-27D85C649E2E}"/>
              </a:ext>
            </a:extLst>
          </p:cNvPr>
          <p:cNvSpPr/>
          <p:nvPr/>
        </p:nvSpPr>
        <p:spPr>
          <a:xfrm>
            <a:off x="11022012" y="5617670"/>
            <a:ext cx="847811" cy="424021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14. BKN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128" name="Connector: Elbow 127">
            <a:extLst>
              <a:ext uri="{FF2B5EF4-FFF2-40B4-BE49-F238E27FC236}">
                <a16:creationId xmlns="" xmlns:a16="http://schemas.microsoft.com/office/drawing/2014/main" id="{957DD537-673B-46B5-9514-300559A629ED}"/>
              </a:ext>
            </a:extLst>
          </p:cNvPr>
          <p:cNvCxnSpPr>
            <a:stCxn id="122" idx="2"/>
            <a:endCxn id="117" idx="1"/>
          </p:cNvCxnSpPr>
          <p:nvPr/>
        </p:nvCxnSpPr>
        <p:spPr>
          <a:xfrm rot="5400000" flipH="1">
            <a:off x="8032844" y="4606526"/>
            <a:ext cx="848752" cy="3031404"/>
          </a:xfrm>
          <a:prstGeom prst="bentConnector4">
            <a:avLst>
              <a:gd name="adj1" fmla="val -26934"/>
              <a:gd name="adj2" fmla="val 107541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="" xmlns:a16="http://schemas.microsoft.com/office/drawing/2014/main" id="{C22066F2-497C-4E76-972E-C66E4B46661C}"/>
              </a:ext>
            </a:extLst>
          </p:cNvPr>
          <p:cNvCxnSpPr>
            <a:stCxn id="91" idx="3"/>
          </p:cNvCxnSpPr>
          <p:nvPr/>
        </p:nvCxnSpPr>
        <p:spPr>
          <a:xfrm>
            <a:off x="6358274" y="5430158"/>
            <a:ext cx="322521" cy="5633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2" name="Arrow: Right 131">
            <a:hlinkClick r:id="rId2" action="ppaction://hlinksldjump"/>
            <a:extLst>
              <a:ext uri="{FF2B5EF4-FFF2-40B4-BE49-F238E27FC236}">
                <a16:creationId xmlns="" xmlns:a16="http://schemas.microsoft.com/office/drawing/2014/main" id="{8174CE41-ED41-4A1B-8A81-85A4F5658B24}"/>
              </a:ext>
            </a:extLst>
          </p:cNvPr>
          <p:cNvSpPr/>
          <p:nvPr/>
        </p:nvSpPr>
        <p:spPr>
          <a:xfrm>
            <a:off x="11022012" y="6288593"/>
            <a:ext cx="1138715" cy="56940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Next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58A5E75F-1725-44C9-8ABD-EB3AA6BB6F04}"/>
              </a:ext>
            </a:extLst>
          </p:cNvPr>
          <p:cNvGrpSpPr>
            <a:grpSpLocks/>
          </p:cNvGrpSpPr>
          <p:nvPr/>
        </p:nvGrpSpPr>
        <p:grpSpPr bwMode="auto">
          <a:xfrm>
            <a:off x="7320992" y="124830"/>
            <a:ext cx="4729960" cy="298300"/>
            <a:chOff x="3175155" y="4155313"/>
            <a:chExt cx="3574655" cy="257423"/>
          </a:xfrm>
        </p:grpSpPr>
        <p:sp>
          <p:nvSpPr>
            <p:cNvPr id="58" name="Subtitle 2">
              <a:extLst>
                <a:ext uri="{FF2B5EF4-FFF2-40B4-BE49-F238E27FC236}">
                  <a16:creationId xmlns="" xmlns:a16="http://schemas.microsoft.com/office/drawing/2014/main" id="{E051E1D3-F23B-4455-9796-EA2584A4612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PEDULI</a:t>
              </a:r>
            </a:p>
          </p:txBody>
        </p:sp>
        <p:sp>
          <p:nvSpPr>
            <p:cNvPr id="59" name="Subtitle 2">
              <a:extLst>
                <a:ext uri="{FF2B5EF4-FFF2-40B4-BE49-F238E27FC236}">
                  <a16:creationId xmlns="" xmlns:a16="http://schemas.microsoft.com/office/drawing/2014/main" id="{4309AC0D-AE00-4266-8DF9-CEBC1547EB1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INOVATIF</a:t>
              </a:r>
            </a:p>
          </p:txBody>
        </p:sp>
        <p:sp>
          <p:nvSpPr>
            <p:cNvPr id="60" name="Subtitle 2">
              <a:extLst>
                <a:ext uri="{FF2B5EF4-FFF2-40B4-BE49-F238E27FC236}">
                  <a16:creationId xmlns="" xmlns:a16="http://schemas.microsoft.com/office/drawing/2014/main" id="{DEFCA5CA-427B-4E11-B0E7-5D0F6F94D0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INTEGRITAS</a:t>
              </a:r>
            </a:p>
          </p:txBody>
        </p:sp>
        <p:sp>
          <p:nvSpPr>
            <p:cNvPr id="61" name="Subtitle 2">
              <a:extLst>
                <a:ext uri="{FF2B5EF4-FFF2-40B4-BE49-F238E27FC236}">
                  <a16:creationId xmlns="" xmlns:a16="http://schemas.microsoft.com/office/drawing/2014/main" id="{91C7807C-E28C-49E8-A480-C7C7FDFFBD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PROFESIONAL</a:t>
              </a:r>
            </a:p>
          </p:txBody>
        </p:sp>
        <p:pic>
          <p:nvPicPr>
            <p:cNvPr id="62" name="Picture 61">
              <a:extLst>
                <a:ext uri="{FF2B5EF4-FFF2-40B4-BE49-F238E27FC236}">
                  <a16:creationId xmlns="" xmlns:a16="http://schemas.microsoft.com/office/drawing/2014/main" id="{CF0BEC51-B7C4-46BD-9060-4ABF5210E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62">
              <a:extLst>
                <a:ext uri="{FF2B5EF4-FFF2-40B4-BE49-F238E27FC236}">
                  <a16:creationId xmlns="" xmlns:a16="http://schemas.microsoft.com/office/drawing/2014/main" id="{0B5CC80F-A440-4457-A18D-93DDAB775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63">
              <a:extLst>
                <a:ext uri="{FF2B5EF4-FFF2-40B4-BE49-F238E27FC236}">
                  <a16:creationId xmlns="" xmlns:a16="http://schemas.microsoft.com/office/drawing/2014/main" id="{A8552B71-B52B-4037-9BF6-0CAD5B2AA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64">
              <a:extLst>
                <a:ext uri="{FF2B5EF4-FFF2-40B4-BE49-F238E27FC236}">
                  <a16:creationId xmlns="" xmlns:a16="http://schemas.microsoft.com/office/drawing/2014/main" id="{D327E324-EEBE-47D0-9A74-3AD228356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1454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53" grpId="0" animBg="1"/>
      <p:bldP spid="55" grpId="0" animBg="1"/>
      <p:bldP spid="56" grpId="0" animBg="1"/>
      <p:bldP spid="57" grpId="0" animBg="1"/>
      <p:bldP spid="90" grpId="0" animBg="1"/>
      <p:bldP spid="91" grpId="0" animBg="1"/>
      <p:bldP spid="92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4" grpId="0" animBg="1"/>
      <p:bldP spid="125" grpId="0" animBg="1"/>
      <p:bldP spid="1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751139" y="859536"/>
            <a:ext cx="7284059" cy="5441857"/>
            <a:chOff x="824" y="660"/>
            <a:chExt cx="4053" cy="3560"/>
          </a:xfrm>
        </p:grpSpPr>
        <p:sp>
          <p:nvSpPr>
            <p:cNvPr id="3" name="Oval 2"/>
            <p:cNvSpPr>
              <a:spLocks noChangeArrowheads="1"/>
            </p:cNvSpPr>
            <p:nvPr/>
          </p:nvSpPr>
          <p:spPr bwMode="auto">
            <a:xfrm>
              <a:off x="1155" y="1125"/>
              <a:ext cx="3348" cy="2876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400">
                <a:latin typeface="Garamond" charset="0"/>
              </a:endParaRPr>
            </a:p>
          </p:txBody>
        </p:sp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2149" y="1085"/>
              <a:ext cx="1390" cy="891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1400">
                <a:latin typeface="Garamond" charset="0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3605" y="3204"/>
              <a:ext cx="1225" cy="770"/>
            </a:xfrm>
            <a:prstGeom prst="ellips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 sz="1400"/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3588" y="1125"/>
              <a:ext cx="1225" cy="770"/>
            </a:xfrm>
            <a:prstGeom prst="ellips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1400">
                <a:solidFill>
                  <a:srgbClr val="000000"/>
                </a:solidFill>
                <a:latin typeface="Garamond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078" y="2851"/>
              <a:ext cx="704" cy="472"/>
            </a:xfrm>
            <a:custGeom>
              <a:avLst/>
              <a:gdLst>
                <a:gd name="T0" fmla="*/ 0 w 708"/>
                <a:gd name="T1" fmla="*/ 0 h 747"/>
                <a:gd name="T2" fmla="*/ 708 w 708"/>
                <a:gd name="T3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08" h="747">
                  <a:moveTo>
                    <a:pt x="0" y="0"/>
                  </a:moveTo>
                  <a:lnTo>
                    <a:pt x="708" y="747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0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910" y="2851"/>
              <a:ext cx="717" cy="490"/>
            </a:xfrm>
            <a:custGeom>
              <a:avLst/>
              <a:gdLst>
                <a:gd name="T0" fmla="*/ 717 w 717"/>
                <a:gd name="T1" fmla="*/ 0 h 771"/>
                <a:gd name="T2" fmla="*/ 0 w 717"/>
                <a:gd name="T3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7" h="771">
                  <a:moveTo>
                    <a:pt x="717" y="0"/>
                  </a:moveTo>
                  <a:lnTo>
                    <a:pt x="0" y="771"/>
                  </a:lnTo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ysDot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044" y="1810"/>
              <a:ext cx="784" cy="509"/>
            </a:xfrm>
            <a:custGeom>
              <a:avLst/>
              <a:gdLst>
                <a:gd name="T0" fmla="*/ 0 w 720"/>
                <a:gd name="T1" fmla="*/ 681 h 681"/>
                <a:gd name="T2" fmla="*/ 720 w 720"/>
                <a:gd name="T3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681">
                  <a:moveTo>
                    <a:pt x="0" y="681"/>
                  </a:moveTo>
                  <a:lnTo>
                    <a:pt x="720" y="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00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H="1" flipV="1">
              <a:off x="1859" y="1810"/>
              <a:ext cx="752" cy="53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40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149" y="3205"/>
              <a:ext cx="1390" cy="891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 sz="140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440" y="2097"/>
              <a:ext cx="1390" cy="973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1400">
                <a:solidFill>
                  <a:srgbClr val="000000"/>
                </a:solidFill>
                <a:latin typeface="Garamond" charset="0"/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841" y="1125"/>
              <a:ext cx="1225" cy="77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1400">
                <a:latin typeface="Garamond" charset="0"/>
              </a:endParaRPr>
            </a:p>
          </p:txBody>
        </p:sp>
        <p:sp>
          <p:nvSpPr>
            <p:cNvPr id="14" name="Oval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841" y="3232"/>
              <a:ext cx="1225" cy="769"/>
            </a:xfrm>
            <a:prstGeom prst="ellips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 sz="1400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2413" y="2260"/>
              <a:ext cx="864" cy="709"/>
            </a:xfrm>
            <a:prstGeom prst="ellipse">
              <a:avLst/>
            </a:prstGeom>
            <a:ln>
              <a:headEnd/>
              <a:tailEnd/>
            </a:ln>
            <a:ex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 sz="1400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824" y="2097"/>
              <a:ext cx="1391" cy="973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 sz="1400"/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2462" y="2437"/>
              <a:ext cx="79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713204"/>
                  </a:solidFill>
                </a:rPr>
                <a:t>POLICY ANALYST</a:t>
              </a:r>
              <a:endParaRPr lang="en-US" sz="1600" b="1" dirty="0">
                <a:solidFill>
                  <a:srgbClr val="713204"/>
                </a:solidFill>
                <a:latin typeface="Garamond" charset="0"/>
              </a:endParaRP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3447" y="2086"/>
              <a:ext cx="1394" cy="10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sz="1400" b="1" dirty="0" smtClean="0">
                <a:solidFill>
                  <a:srgbClr val="713204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713204"/>
                  </a:solidFill>
                </a:rPr>
                <a:t>POLICY </a:t>
              </a:r>
              <a:r>
                <a:rPr lang="en-US" sz="1400" b="1" dirty="0">
                  <a:solidFill>
                    <a:srgbClr val="713204"/>
                  </a:solidFill>
                </a:rPr>
                <a:t>DOCUMENTS</a:t>
              </a:r>
            </a:p>
            <a:p>
              <a:pPr marL="285744" indent="-285744" algn="just">
                <a:buFontTx/>
                <a:buChar char="-"/>
              </a:pPr>
              <a:r>
                <a:rPr lang="en-US" sz="1400" dirty="0">
                  <a:solidFill>
                    <a:srgbClr val="713204"/>
                  </a:solidFill>
                  <a:latin typeface="Garamond" charset="0"/>
                </a:rPr>
                <a:t>Policy Memo</a:t>
              </a:r>
            </a:p>
            <a:p>
              <a:pPr marL="285744" indent="-285744" algn="just">
                <a:buFontTx/>
                <a:buChar char="-"/>
              </a:pPr>
              <a:r>
                <a:rPr lang="en-US" sz="1400" dirty="0">
                  <a:solidFill>
                    <a:srgbClr val="713204"/>
                  </a:solidFill>
                  <a:latin typeface="Garamond" charset="0"/>
                </a:rPr>
                <a:t>Policy Brief</a:t>
              </a:r>
            </a:p>
            <a:p>
              <a:pPr marL="285744" indent="-285744" algn="just">
                <a:buFontTx/>
                <a:buChar char="-"/>
              </a:pPr>
              <a:r>
                <a:rPr lang="en-US" sz="1400" dirty="0">
                  <a:solidFill>
                    <a:srgbClr val="713204"/>
                  </a:solidFill>
                  <a:latin typeface="Garamond" charset="0"/>
                </a:rPr>
                <a:t>Policy </a:t>
              </a:r>
              <a:r>
                <a:rPr lang="en-US" sz="1400" dirty="0" smtClean="0">
                  <a:solidFill>
                    <a:srgbClr val="713204"/>
                  </a:solidFill>
                  <a:latin typeface="Garamond" charset="0"/>
                </a:rPr>
                <a:t>Paper</a:t>
              </a:r>
            </a:p>
            <a:p>
              <a:pPr marL="285744" indent="-285744" algn="just">
                <a:buFontTx/>
                <a:buChar char="-"/>
              </a:pPr>
              <a:endParaRPr lang="en-US" sz="1400" dirty="0" smtClean="0">
                <a:solidFill>
                  <a:srgbClr val="713204"/>
                </a:solidFill>
                <a:latin typeface="Garamond" charset="0"/>
              </a:endParaRPr>
            </a:p>
            <a:p>
              <a:pPr marL="285744" indent="-285744" algn="just">
                <a:buFontTx/>
                <a:buChar char="-"/>
              </a:pPr>
              <a:endParaRPr lang="en-US" sz="1400" dirty="0">
                <a:solidFill>
                  <a:srgbClr val="713204"/>
                </a:solidFill>
                <a:latin typeface="Garamond" charset="0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2149" y="3212"/>
              <a:ext cx="1390" cy="100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713204"/>
                  </a:solidFill>
                </a:rPr>
                <a:t>POLICY  </a:t>
              </a:r>
            </a:p>
            <a:p>
              <a:pPr algn="ctr"/>
              <a:r>
                <a:rPr lang="en-US" sz="1400" b="1" dirty="0">
                  <a:solidFill>
                    <a:srgbClr val="713204"/>
                  </a:solidFill>
                </a:rPr>
                <a:t>COMMUNICATIONS</a:t>
              </a:r>
            </a:p>
            <a:p>
              <a:pPr marL="285744" indent="-285744" algn="just">
                <a:buFontTx/>
                <a:buChar char="-"/>
              </a:pPr>
              <a:r>
                <a:rPr lang="en-US" sz="1400" dirty="0">
                  <a:solidFill>
                    <a:srgbClr val="713204"/>
                  </a:solidFill>
                </a:rPr>
                <a:t>Briefing</a:t>
              </a:r>
            </a:p>
            <a:p>
              <a:pPr marL="285744" indent="-285744" algn="just">
                <a:buFontTx/>
                <a:buChar char="-"/>
              </a:pPr>
              <a:r>
                <a:rPr lang="en-US" sz="1400" dirty="0" err="1">
                  <a:solidFill>
                    <a:srgbClr val="713204"/>
                  </a:solidFill>
                </a:rPr>
                <a:t>Dengar</a:t>
              </a:r>
              <a:r>
                <a:rPr lang="en-US" sz="1400" dirty="0">
                  <a:solidFill>
                    <a:srgbClr val="713204"/>
                  </a:solidFill>
                </a:rPr>
                <a:t> </a:t>
              </a:r>
              <a:r>
                <a:rPr lang="en-US" sz="1400" dirty="0" err="1">
                  <a:solidFill>
                    <a:srgbClr val="713204"/>
                  </a:solidFill>
                </a:rPr>
                <a:t>pendapat</a:t>
              </a:r>
              <a:endParaRPr lang="en-US" sz="1400" dirty="0">
                <a:solidFill>
                  <a:srgbClr val="713204"/>
                </a:solidFill>
              </a:endParaRPr>
            </a:p>
            <a:p>
              <a:pPr marL="285744" indent="-285744" algn="just">
                <a:buFontTx/>
                <a:buChar char="-"/>
              </a:pPr>
              <a:r>
                <a:rPr lang="en-US" sz="1400" dirty="0" err="1">
                  <a:solidFill>
                    <a:srgbClr val="713204"/>
                  </a:solidFill>
                </a:rPr>
                <a:t>Konferensi</a:t>
              </a:r>
              <a:endParaRPr lang="en-US" sz="1400" dirty="0">
                <a:solidFill>
                  <a:srgbClr val="713204"/>
                </a:solidFill>
              </a:endParaRPr>
            </a:p>
            <a:p>
              <a:pPr marL="285744" indent="-285744" algn="just">
                <a:buFontTx/>
                <a:buChar char="-"/>
              </a:pPr>
              <a:r>
                <a:rPr lang="en-US" sz="1400" dirty="0" err="1">
                  <a:solidFill>
                    <a:srgbClr val="713204"/>
                  </a:solidFill>
                </a:rPr>
                <a:t>Percakapan</a:t>
              </a:r>
              <a:endParaRPr lang="en-US" sz="1400" dirty="0">
                <a:solidFill>
                  <a:srgbClr val="713204"/>
                </a:solidFill>
              </a:endParaRPr>
            </a:p>
            <a:p>
              <a:pPr algn="just"/>
              <a:endParaRPr lang="en-US" sz="1400" b="1" dirty="0">
                <a:solidFill>
                  <a:srgbClr val="713204"/>
                </a:solidFill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3605" y="3443"/>
              <a:ext cx="1259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400" b="1" i="1" dirty="0">
                  <a:solidFill>
                    <a:srgbClr val="713204"/>
                  </a:solidFill>
                </a:rPr>
                <a:t>Communication</a:t>
              </a:r>
              <a:endParaRPr lang="en-US" sz="1400" dirty="0">
                <a:solidFill>
                  <a:srgbClr val="713204"/>
                </a:solidFill>
                <a:latin typeface="Garamond" charset="0"/>
              </a:endParaRP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965" y="3460"/>
              <a:ext cx="937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76200" cmpd="tri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400" b="1" i="1" dirty="0">
                  <a:solidFill>
                    <a:srgbClr val="713204"/>
                  </a:solidFill>
                </a:rPr>
                <a:t>Utilization</a:t>
              </a:r>
              <a:endParaRPr lang="en-US" sz="1400" dirty="0">
                <a:solidFill>
                  <a:srgbClr val="713204"/>
                </a:solidFill>
                <a:latin typeface="Garamond" charset="0"/>
              </a:endParaRP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976" y="1371"/>
              <a:ext cx="92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400" b="1" i="1" dirty="0">
                  <a:solidFill>
                    <a:srgbClr val="713204"/>
                  </a:solidFill>
                </a:rPr>
                <a:t>Analysis</a:t>
              </a:r>
              <a:endParaRPr lang="en-US" sz="1400" dirty="0">
                <a:solidFill>
                  <a:srgbClr val="713204"/>
                </a:solidFill>
                <a:latin typeface="Garamond" charset="0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2149" y="960"/>
              <a:ext cx="1390" cy="10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713204"/>
                  </a:solidFill>
                </a:rPr>
                <a:t>POLICY INFORMATION</a:t>
              </a:r>
            </a:p>
            <a:p>
              <a:pPr marL="285744" indent="-285744" algn="just">
                <a:buFontTx/>
                <a:buChar char="-"/>
              </a:pP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Masalah</a:t>
              </a:r>
              <a:r>
                <a:rPr lang="en-US" sz="1400" b="1" dirty="0">
                  <a:solidFill>
                    <a:srgbClr val="713204"/>
                  </a:solidFill>
                  <a:latin typeface="Garamond" charset="0"/>
                </a:rPr>
                <a:t> </a:t>
              </a: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kebijakan</a:t>
              </a:r>
              <a:endParaRPr lang="en-US" sz="1400" b="1" dirty="0">
                <a:solidFill>
                  <a:srgbClr val="713204"/>
                </a:solidFill>
                <a:latin typeface="Garamond" charset="0"/>
              </a:endParaRPr>
            </a:p>
            <a:p>
              <a:pPr marL="285744" indent="-285744" algn="just">
                <a:buFontTx/>
                <a:buChar char="-"/>
              </a:pPr>
              <a:r>
                <a:rPr lang="en-US" sz="1400" b="1" dirty="0">
                  <a:solidFill>
                    <a:srgbClr val="713204"/>
                  </a:solidFill>
                  <a:latin typeface="Garamond" charset="0"/>
                </a:rPr>
                <a:t>Masa </a:t>
              </a: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depan</a:t>
              </a:r>
              <a:r>
                <a:rPr lang="en-US" sz="1400" b="1" dirty="0">
                  <a:solidFill>
                    <a:srgbClr val="713204"/>
                  </a:solidFill>
                  <a:latin typeface="Garamond" charset="0"/>
                </a:rPr>
                <a:t> </a:t>
              </a: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kebijakan</a:t>
              </a:r>
              <a:endParaRPr lang="en-US" sz="1400" b="1" dirty="0">
                <a:solidFill>
                  <a:srgbClr val="713204"/>
                </a:solidFill>
                <a:latin typeface="Garamond" charset="0"/>
              </a:endParaRPr>
            </a:p>
            <a:p>
              <a:pPr marL="285744" indent="-285744" algn="just">
                <a:buFontTx/>
                <a:buChar char="-"/>
              </a:pP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Aksi</a:t>
              </a:r>
              <a:r>
                <a:rPr lang="en-US" sz="1400" b="1" dirty="0">
                  <a:solidFill>
                    <a:srgbClr val="713204"/>
                  </a:solidFill>
                  <a:latin typeface="Garamond" charset="0"/>
                </a:rPr>
                <a:t> </a:t>
              </a: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kebijakan</a:t>
              </a:r>
              <a:endParaRPr lang="en-US" sz="1400" b="1" dirty="0">
                <a:solidFill>
                  <a:srgbClr val="713204"/>
                </a:solidFill>
                <a:latin typeface="Garamond" charset="0"/>
              </a:endParaRPr>
            </a:p>
            <a:p>
              <a:pPr marL="285744" indent="-285744" algn="just">
                <a:buFontTx/>
                <a:buChar char="-"/>
              </a:pP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Hasil</a:t>
              </a:r>
              <a:r>
                <a:rPr lang="en-US" sz="1400" b="1" dirty="0">
                  <a:solidFill>
                    <a:srgbClr val="713204"/>
                  </a:solidFill>
                  <a:latin typeface="Garamond" charset="0"/>
                </a:rPr>
                <a:t> </a:t>
              </a: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kebijakan</a:t>
              </a:r>
              <a:endParaRPr lang="en-US" sz="1400" b="1" dirty="0">
                <a:solidFill>
                  <a:srgbClr val="713204"/>
                </a:solidFill>
                <a:latin typeface="Garamond" charset="0"/>
              </a:endParaRPr>
            </a:p>
            <a:p>
              <a:pPr marL="285744" indent="-285744" algn="just">
                <a:buFontTx/>
                <a:buChar char="-"/>
              </a:pP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Kinerja</a:t>
              </a:r>
              <a:r>
                <a:rPr lang="en-US" sz="1400" b="1" dirty="0">
                  <a:solidFill>
                    <a:srgbClr val="713204"/>
                  </a:solidFill>
                  <a:latin typeface="Garamond" charset="0"/>
                </a:rPr>
                <a:t> </a:t>
              </a:r>
              <a:r>
                <a:rPr lang="en-US" sz="1400" b="1" dirty="0" err="1">
                  <a:solidFill>
                    <a:srgbClr val="713204"/>
                  </a:solidFill>
                  <a:latin typeface="Garamond" charset="0"/>
                </a:rPr>
                <a:t>kebijakan</a:t>
              </a:r>
              <a:endParaRPr lang="en-US" sz="1400" b="1" dirty="0">
                <a:solidFill>
                  <a:srgbClr val="713204"/>
                </a:solidFill>
                <a:latin typeface="Garamond" charset="0"/>
              </a:endParaRPr>
            </a:p>
            <a:p>
              <a:pPr marL="285744" indent="-285744" algn="just">
                <a:buFontTx/>
                <a:buChar char="-"/>
              </a:pPr>
              <a:endParaRPr lang="en-US" sz="1600" dirty="0">
                <a:solidFill>
                  <a:srgbClr val="713204"/>
                </a:solidFill>
                <a:latin typeface="Garamond" charset="0"/>
              </a:endParaRPr>
            </a:p>
          </p:txBody>
        </p:sp>
        <p:sp>
          <p:nvSpPr>
            <p:cNvPr id="24" name="Rectangle 24"/>
            <p:cNvSpPr>
              <a:spLocks noRot="1" noChangeArrowheads="1"/>
            </p:cNvSpPr>
            <p:nvPr/>
          </p:nvSpPr>
          <p:spPr bwMode="auto">
            <a:xfrm>
              <a:off x="946" y="660"/>
              <a:ext cx="3659" cy="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/>
              <a:endParaRPr lang="en-US" sz="1400"/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3586" y="1371"/>
              <a:ext cx="1291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400" b="1" i="1" dirty="0">
                  <a:solidFill>
                    <a:srgbClr val="713204"/>
                  </a:solidFill>
                </a:rPr>
                <a:t>Documentation</a:t>
              </a:r>
              <a:endParaRPr lang="en-US" sz="1400" dirty="0">
                <a:solidFill>
                  <a:srgbClr val="713204"/>
                </a:solidFill>
                <a:latin typeface="Garamond" charset="0"/>
              </a:endParaRPr>
            </a:p>
          </p:txBody>
        </p:sp>
      </p:grp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2738167" y="3013657"/>
            <a:ext cx="2562811" cy="1600438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713204"/>
                </a:solidFill>
              </a:rPr>
              <a:t>POLICY MAKING PROCESS</a:t>
            </a:r>
          </a:p>
          <a:p>
            <a:pPr marL="285744" indent="-285744" algn="just">
              <a:buFontTx/>
              <a:buChar char="-"/>
            </a:pP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Penyusunan</a:t>
            </a:r>
            <a:r>
              <a:rPr lang="en-US" sz="1400" b="1" dirty="0">
                <a:solidFill>
                  <a:srgbClr val="713204"/>
                </a:solidFill>
                <a:latin typeface="Garamond" charset="0"/>
              </a:rPr>
              <a:t> agenda </a:t>
            </a: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kebij</a:t>
            </a:r>
            <a:endParaRPr lang="en-US" sz="1400" b="1" dirty="0">
              <a:solidFill>
                <a:srgbClr val="713204"/>
              </a:solidFill>
              <a:latin typeface="Garamond" charset="0"/>
            </a:endParaRPr>
          </a:p>
          <a:p>
            <a:pPr marL="285744" indent="-285744" algn="just">
              <a:buFontTx/>
              <a:buChar char="-"/>
            </a:pP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Formulasi</a:t>
            </a:r>
            <a:r>
              <a:rPr lang="en-US" sz="1400" b="1" dirty="0">
                <a:solidFill>
                  <a:srgbClr val="713204"/>
                </a:solidFill>
                <a:latin typeface="Garamond" charset="0"/>
              </a:rPr>
              <a:t> </a:t>
            </a: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kebijakan</a:t>
            </a:r>
            <a:endParaRPr lang="en-US" sz="1400" b="1" dirty="0">
              <a:solidFill>
                <a:srgbClr val="713204"/>
              </a:solidFill>
              <a:latin typeface="Garamond" charset="0"/>
            </a:endParaRPr>
          </a:p>
          <a:p>
            <a:pPr marL="285744" indent="-285744" algn="just">
              <a:buFontTx/>
              <a:buChar char="-"/>
            </a:pP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Adopsi</a:t>
            </a:r>
            <a:r>
              <a:rPr lang="en-US" sz="1400" b="1" dirty="0">
                <a:solidFill>
                  <a:srgbClr val="713204"/>
                </a:solidFill>
                <a:latin typeface="Garamond" charset="0"/>
              </a:rPr>
              <a:t> </a:t>
            </a: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kebijakan</a:t>
            </a:r>
            <a:endParaRPr lang="en-US" sz="1400" b="1" dirty="0">
              <a:solidFill>
                <a:srgbClr val="713204"/>
              </a:solidFill>
              <a:latin typeface="Garamond" charset="0"/>
            </a:endParaRPr>
          </a:p>
          <a:p>
            <a:pPr marL="285744" indent="-285744" algn="just">
              <a:buFontTx/>
              <a:buChar char="-"/>
            </a:pP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Implementasi</a:t>
            </a:r>
            <a:r>
              <a:rPr lang="en-US" sz="1400" b="1" dirty="0">
                <a:solidFill>
                  <a:srgbClr val="713204"/>
                </a:solidFill>
                <a:latin typeface="Garamond" charset="0"/>
              </a:rPr>
              <a:t> </a:t>
            </a: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kebijakan</a:t>
            </a:r>
            <a:endParaRPr lang="en-US" sz="1400" b="1" dirty="0">
              <a:solidFill>
                <a:srgbClr val="713204"/>
              </a:solidFill>
              <a:latin typeface="Garamond" charset="0"/>
            </a:endParaRPr>
          </a:p>
          <a:p>
            <a:pPr marL="285744" indent="-285744" algn="just">
              <a:buFontTx/>
              <a:buChar char="-"/>
            </a:pP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Penilaian</a:t>
            </a:r>
            <a:r>
              <a:rPr lang="en-US" sz="1400" b="1" dirty="0">
                <a:solidFill>
                  <a:srgbClr val="713204"/>
                </a:solidFill>
                <a:latin typeface="Garamond" charset="0"/>
              </a:rPr>
              <a:t> </a:t>
            </a:r>
            <a:r>
              <a:rPr lang="en-US" sz="1400" b="1" dirty="0" err="1">
                <a:solidFill>
                  <a:srgbClr val="713204"/>
                </a:solidFill>
                <a:latin typeface="Garamond" charset="0"/>
              </a:rPr>
              <a:t>kebijakan</a:t>
            </a:r>
            <a:endParaRPr lang="en-US" sz="1400" b="1" dirty="0">
              <a:solidFill>
                <a:srgbClr val="713204"/>
              </a:solidFill>
              <a:latin typeface="Garamond" charset="0"/>
            </a:endParaRPr>
          </a:p>
          <a:p>
            <a:pPr marL="285744" indent="-285744" algn="just">
              <a:buFontTx/>
              <a:buChar char="-"/>
            </a:pPr>
            <a:endParaRPr lang="en-US" sz="1400" dirty="0">
              <a:solidFill>
                <a:srgbClr val="713204"/>
              </a:solidFill>
              <a:latin typeface="Garamond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F12C41B9-3704-4302-BE6B-F76C4EC51913}"/>
              </a:ext>
            </a:extLst>
          </p:cNvPr>
          <p:cNvSpPr txBox="1">
            <a:spLocks/>
          </p:cNvSpPr>
          <p:nvPr/>
        </p:nvSpPr>
        <p:spPr>
          <a:xfrm>
            <a:off x="511133" y="5486398"/>
            <a:ext cx="1833836" cy="76554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6933">
              <a:spcBef>
                <a:spcPts val="1033"/>
              </a:spcBef>
            </a:pPr>
            <a:r>
              <a:rPr lang="en-US" sz="1467" spc="-13" dirty="0" err="1">
                <a:solidFill>
                  <a:schemeClr val="tx1"/>
                </a:solidFill>
                <a:latin typeface="+mj-lt"/>
                <a:cs typeface="Calibri"/>
              </a:rPr>
              <a:t>Peran</a:t>
            </a:r>
            <a:r>
              <a:rPr lang="en-US" sz="1467" spc="-13" dirty="0">
                <a:solidFill>
                  <a:schemeClr val="tx1"/>
                </a:solidFill>
                <a:latin typeface="+mj-lt"/>
                <a:cs typeface="Calibri"/>
              </a:rPr>
              <a:t> AK </a:t>
            </a:r>
            <a:r>
              <a:rPr lang="en-US" sz="1467" spc="-13" dirty="0" err="1">
                <a:solidFill>
                  <a:schemeClr val="tx1"/>
                </a:solidFill>
                <a:latin typeface="+mj-lt"/>
                <a:cs typeface="Calibri"/>
              </a:rPr>
              <a:t>dalam</a:t>
            </a:r>
            <a:r>
              <a:rPr lang="en-US" sz="1467" spc="-13" dirty="0">
                <a:solidFill>
                  <a:schemeClr val="tx1"/>
                </a:solidFill>
                <a:latin typeface="+mj-lt"/>
                <a:cs typeface="Calibri"/>
              </a:rPr>
              <a:t> Proses </a:t>
            </a:r>
            <a:r>
              <a:rPr lang="en-US" sz="1467" spc="-13" dirty="0" err="1">
                <a:solidFill>
                  <a:schemeClr val="tx1"/>
                </a:solidFill>
                <a:latin typeface="+mj-lt"/>
                <a:cs typeface="Calibri"/>
              </a:rPr>
              <a:t>Kebijakan</a:t>
            </a:r>
            <a:r>
              <a:rPr lang="en-US" sz="1467" dirty="0">
                <a:solidFill>
                  <a:schemeClr val="tx1"/>
                </a:solidFill>
                <a:latin typeface="+mj-lt"/>
                <a:cs typeface="Calibri"/>
              </a:rPr>
              <a:t/>
            </a:r>
            <a:br>
              <a:rPr lang="en-US" sz="1467" dirty="0">
                <a:solidFill>
                  <a:schemeClr val="tx1"/>
                </a:solidFill>
                <a:latin typeface="+mj-lt"/>
                <a:cs typeface="Calibri"/>
              </a:rPr>
            </a:br>
            <a:r>
              <a:rPr lang="en-US" sz="1467" spc="-13" dirty="0">
                <a:solidFill>
                  <a:schemeClr val="tx1"/>
                </a:solidFill>
                <a:latin typeface="+mj-lt"/>
                <a:cs typeface="Calibri"/>
              </a:rPr>
              <a:t>(Dunn,</a:t>
            </a:r>
            <a:r>
              <a:rPr lang="en-US" sz="1467" spc="47" dirty="0">
                <a:solidFill>
                  <a:schemeClr val="tx1"/>
                </a:solidFill>
                <a:latin typeface="+mj-lt"/>
                <a:cs typeface="Calibri"/>
              </a:rPr>
              <a:t> </a:t>
            </a:r>
            <a:r>
              <a:rPr lang="en-US" sz="1467" spc="-7" dirty="0">
                <a:solidFill>
                  <a:schemeClr val="tx1"/>
                </a:solidFill>
                <a:latin typeface="+mj-lt"/>
                <a:cs typeface="Calibri"/>
              </a:rPr>
              <a:t>2004)</a:t>
            </a:r>
            <a:endParaRPr lang="en-US" sz="1467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880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2FA487-7102-4A05-BBCF-07D4885750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1540" y="197728"/>
            <a:ext cx="6885648" cy="587375"/>
          </a:xfrm>
        </p:spPr>
        <p:txBody>
          <a:bodyPr>
            <a:noAutofit/>
          </a:bodyPr>
          <a:lstStyle/>
          <a:p>
            <a:r>
              <a:rPr lang="en-US" sz="3200" dirty="0" err="1"/>
              <a:t>Mekanisme</a:t>
            </a:r>
            <a:r>
              <a:rPr lang="en-US" sz="3200" dirty="0"/>
              <a:t> </a:t>
            </a:r>
            <a:r>
              <a:rPr lang="en-US" sz="3200" dirty="0" err="1"/>
              <a:t>Pengajuan</a:t>
            </a:r>
            <a:r>
              <a:rPr lang="en-US" sz="3200" dirty="0"/>
              <a:t> DUPAK </a:t>
            </a:r>
            <a:r>
              <a:rPr lang="en-US" sz="3200" dirty="0" err="1"/>
              <a:t>ke</a:t>
            </a:r>
            <a:r>
              <a:rPr lang="en-US" sz="3200" dirty="0"/>
              <a:t> TPI </a:t>
            </a:r>
            <a:br>
              <a:rPr lang="en-US" sz="3200" dirty="0"/>
            </a:br>
            <a:r>
              <a:rPr lang="en-US" sz="3200" dirty="0"/>
              <a:t>(III/a-IV/a)</a:t>
            </a:r>
            <a:endParaRPr lang="id-ID" sz="3200" dirty="0"/>
          </a:p>
        </p:txBody>
      </p:sp>
      <p:sp>
        <p:nvSpPr>
          <p:cNvPr id="5" name="Flowchart: Preparation 4">
            <a:extLst>
              <a:ext uri="{FF2B5EF4-FFF2-40B4-BE49-F238E27FC236}">
                <a16:creationId xmlns="" xmlns:a16="http://schemas.microsoft.com/office/drawing/2014/main" id="{A36BD988-1819-4A91-8E00-63C63CDD4013}"/>
              </a:ext>
            </a:extLst>
          </p:cNvPr>
          <p:cNvSpPr/>
          <p:nvPr/>
        </p:nvSpPr>
        <p:spPr>
          <a:xfrm>
            <a:off x="574158" y="1690689"/>
            <a:ext cx="1796903" cy="914289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1. JFAK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178E627-AA57-4677-9461-858EEF83661E}"/>
              </a:ext>
            </a:extLst>
          </p:cNvPr>
          <p:cNvSpPr/>
          <p:nvPr/>
        </p:nvSpPr>
        <p:spPr>
          <a:xfrm>
            <a:off x="3682266" y="1690689"/>
            <a:ext cx="1828941" cy="91428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2.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Pimpinan</a:t>
            </a: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Langsung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0B4DF3B-6724-4031-92D3-5539F1BFAAFB}"/>
              </a:ext>
            </a:extLst>
          </p:cNvPr>
          <p:cNvSpPr/>
          <p:nvPr/>
        </p:nvSpPr>
        <p:spPr>
          <a:xfrm>
            <a:off x="6680795" y="1690689"/>
            <a:ext cx="1653219" cy="91428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3. Unit </a:t>
            </a:r>
            <a:r>
              <a:rPr lang="en-US" sz="1400" kern="0" dirty="0" smtClean="0">
                <a:solidFill>
                  <a:srgbClr val="FFFFFF"/>
                </a:solidFill>
                <a:latin typeface="Arial"/>
                <a:sym typeface="Arial"/>
              </a:rPr>
              <a:t>SDM/Unit Pembina JFAK 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K/L/D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7826E15-18A8-4A22-987F-A98A871478CF}"/>
              </a:ext>
            </a:extLst>
          </p:cNvPr>
          <p:cNvSpPr/>
          <p:nvPr/>
        </p:nvSpPr>
        <p:spPr>
          <a:xfrm>
            <a:off x="9556898" y="1690689"/>
            <a:ext cx="1796903" cy="91428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4. STPI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C0B9109-3833-4940-8E2A-2A95A032022E}"/>
              </a:ext>
            </a:extLst>
          </p:cNvPr>
          <p:cNvSpPr/>
          <p:nvPr/>
        </p:nvSpPr>
        <p:spPr>
          <a:xfrm>
            <a:off x="9556898" y="3473397"/>
            <a:ext cx="1796903" cy="91428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5</a:t>
            </a: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.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Verifikasi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537D66E-86F9-405F-986B-465DFECF5F01}"/>
              </a:ext>
            </a:extLst>
          </p:cNvPr>
          <p:cNvSpPr/>
          <p:nvPr/>
        </p:nvSpPr>
        <p:spPr>
          <a:xfrm>
            <a:off x="6680795" y="3429001"/>
            <a:ext cx="1689392" cy="914289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6. Tim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/Ahli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5C5E2B15-8ACF-433A-A9E3-76E7F07CC72E}"/>
              </a:ext>
            </a:extLst>
          </p:cNvPr>
          <p:cNvSpPr/>
          <p:nvPr/>
        </p:nvSpPr>
        <p:spPr>
          <a:xfrm>
            <a:off x="3772787" y="3429001"/>
            <a:ext cx="1796903" cy="91428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7.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Rekapitulasi</a:t>
            </a: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Penilaian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6D0D9B4-80B0-41CF-8B2C-BE554CD0334F}"/>
              </a:ext>
            </a:extLst>
          </p:cNvPr>
          <p:cNvSpPr/>
          <p:nvPr/>
        </p:nvSpPr>
        <p:spPr>
          <a:xfrm>
            <a:off x="574158" y="3406149"/>
            <a:ext cx="1796903" cy="91428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8.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Analisis</a:t>
            </a: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 Hasil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Penilaian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725A92E-B496-427B-A5CD-0A566F1370D2}"/>
              </a:ext>
            </a:extLst>
          </p:cNvPr>
          <p:cNvSpPr/>
          <p:nvPr/>
        </p:nvSpPr>
        <p:spPr>
          <a:xfrm>
            <a:off x="580369" y="4855673"/>
            <a:ext cx="1796903" cy="914289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9.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Sidang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Penilaian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Tim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="" xmlns:a16="http://schemas.microsoft.com/office/drawing/2014/main" id="{AD068840-D50C-4DFB-8545-0FC610C6C9B8}"/>
              </a:ext>
            </a:extLst>
          </p:cNvPr>
          <p:cNvSpPr/>
          <p:nvPr/>
        </p:nvSpPr>
        <p:spPr>
          <a:xfrm>
            <a:off x="2371060" y="2052085"/>
            <a:ext cx="1330547" cy="2339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="" xmlns:a16="http://schemas.microsoft.com/office/drawing/2014/main" id="{712BC167-966B-4642-8DAC-4C483C392762}"/>
              </a:ext>
            </a:extLst>
          </p:cNvPr>
          <p:cNvSpPr/>
          <p:nvPr/>
        </p:nvSpPr>
        <p:spPr>
          <a:xfrm>
            <a:off x="5479168" y="2052085"/>
            <a:ext cx="1222885" cy="219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="" xmlns:a16="http://schemas.microsoft.com/office/drawing/2014/main" id="{48787537-B3B6-4E46-943A-EF30EFBBB54A}"/>
              </a:ext>
            </a:extLst>
          </p:cNvPr>
          <p:cNvSpPr/>
          <p:nvPr/>
        </p:nvSpPr>
        <p:spPr>
          <a:xfrm>
            <a:off x="8353353" y="2066709"/>
            <a:ext cx="1190847" cy="21929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" name="Arrow: Down 31">
            <a:extLst>
              <a:ext uri="{FF2B5EF4-FFF2-40B4-BE49-F238E27FC236}">
                <a16:creationId xmlns="" xmlns:a16="http://schemas.microsoft.com/office/drawing/2014/main" id="{9575A182-8F23-4032-85D7-0E7341AA7788}"/>
              </a:ext>
            </a:extLst>
          </p:cNvPr>
          <p:cNvSpPr/>
          <p:nvPr/>
        </p:nvSpPr>
        <p:spPr>
          <a:xfrm>
            <a:off x="9910723" y="2604976"/>
            <a:ext cx="198068" cy="890616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Arrow: Left 32">
            <a:extLst>
              <a:ext uri="{FF2B5EF4-FFF2-40B4-BE49-F238E27FC236}">
                <a16:creationId xmlns="" xmlns:a16="http://schemas.microsoft.com/office/drawing/2014/main" id="{4CBAE071-FA8A-4AE6-A338-92631CEB7FF3}"/>
              </a:ext>
            </a:extLst>
          </p:cNvPr>
          <p:cNvSpPr/>
          <p:nvPr/>
        </p:nvSpPr>
        <p:spPr>
          <a:xfrm>
            <a:off x="8366053" y="3799494"/>
            <a:ext cx="1190847" cy="21929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Arrow: Left 33">
            <a:extLst>
              <a:ext uri="{FF2B5EF4-FFF2-40B4-BE49-F238E27FC236}">
                <a16:creationId xmlns="" xmlns:a16="http://schemas.microsoft.com/office/drawing/2014/main" id="{B4518589-0738-43DA-B558-3CCA23321E7D}"/>
              </a:ext>
            </a:extLst>
          </p:cNvPr>
          <p:cNvSpPr/>
          <p:nvPr/>
        </p:nvSpPr>
        <p:spPr>
          <a:xfrm>
            <a:off x="5566149" y="3762601"/>
            <a:ext cx="1114647" cy="21929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Arrow: Left 34">
            <a:extLst>
              <a:ext uri="{FF2B5EF4-FFF2-40B4-BE49-F238E27FC236}">
                <a16:creationId xmlns="" xmlns:a16="http://schemas.microsoft.com/office/drawing/2014/main" id="{863C6E87-7671-460D-A29B-1A54D66DAFEA}"/>
              </a:ext>
            </a:extLst>
          </p:cNvPr>
          <p:cNvSpPr/>
          <p:nvPr/>
        </p:nvSpPr>
        <p:spPr>
          <a:xfrm>
            <a:off x="2377271" y="3716561"/>
            <a:ext cx="1391975" cy="213979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7" name="Connector: Elbow 36">
            <a:extLst>
              <a:ext uri="{FF2B5EF4-FFF2-40B4-BE49-F238E27FC236}">
                <a16:creationId xmlns="" xmlns:a16="http://schemas.microsoft.com/office/drawing/2014/main" id="{213AFA75-8FB3-407B-A7E0-760A98D761CC}"/>
              </a:ext>
            </a:extLst>
          </p:cNvPr>
          <p:cNvCxnSpPr>
            <a:stCxn id="10" idx="0"/>
          </p:cNvCxnSpPr>
          <p:nvPr/>
        </p:nvCxnSpPr>
        <p:spPr>
          <a:xfrm rot="16200000" flipV="1">
            <a:off x="5641094" y="1544603"/>
            <a:ext cx="824023" cy="2944773"/>
          </a:xfrm>
          <a:prstGeom prst="bentConnector3">
            <a:avLst/>
          </a:prstGeom>
          <a:ln w="76200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="" xmlns:a16="http://schemas.microsoft.com/office/drawing/2014/main" id="{CEF7F12B-7AB8-46FE-848E-FBB6DABEE277}"/>
              </a:ext>
            </a:extLst>
          </p:cNvPr>
          <p:cNvCxnSpPr>
            <a:cxnSpLocks/>
            <a:stCxn id="9" idx="0"/>
            <a:endCxn id="7" idx="2"/>
          </p:cNvCxnSpPr>
          <p:nvPr/>
        </p:nvCxnSpPr>
        <p:spPr>
          <a:xfrm rot="16200000" flipV="1">
            <a:off x="8547168" y="1565214"/>
            <a:ext cx="868419" cy="2947945"/>
          </a:xfrm>
          <a:prstGeom prst="bentConnector3">
            <a:avLst>
              <a:gd name="adj1" fmla="val 68365"/>
            </a:avLst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="" xmlns:a16="http://schemas.microsoft.com/office/drawing/2014/main" id="{123E9CF8-553A-47FF-86CD-8B1DC98B9176}"/>
              </a:ext>
            </a:extLst>
          </p:cNvPr>
          <p:cNvCxnSpPr>
            <a:stCxn id="11" idx="2"/>
            <a:endCxn id="10" idx="2"/>
          </p:cNvCxnSpPr>
          <p:nvPr/>
        </p:nvCxnSpPr>
        <p:spPr>
          <a:xfrm rot="16200000" flipH="1">
            <a:off x="6098365" y="2916163"/>
            <a:ext cx="1" cy="2854252"/>
          </a:xfrm>
          <a:prstGeom prst="bentConnector3">
            <a:avLst>
              <a:gd name="adj1" fmla="val 22860100000"/>
            </a:avLst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rrow: Down 52">
            <a:extLst>
              <a:ext uri="{FF2B5EF4-FFF2-40B4-BE49-F238E27FC236}">
                <a16:creationId xmlns="" xmlns:a16="http://schemas.microsoft.com/office/drawing/2014/main" id="{728BAAA3-BB16-4CBE-B824-B00A1BC703AA}"/>
              </a:ext>
            </a:extLst>
          </p:cNvPr>
          <p:cNvSpPr/>
          <p:nvPr/>
        </p:nvSpPr>
        <p:spPr>
          <a:xfrm>
            <a:off x="1329072" y="4343289"/>
            <a:ext cx="149889" cy="50809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EFB6F763-2286-4AA7-90CC-689D6DA6A6AE}"/>
              </a:ext>
            </a:extLst>
          </p:cNvPr>
          <p:cNvSpPr/>
          <p:nvPr/>
        </p:nvSpPr>
        <p:spPr>
          <a:xfrm>
            <a:off x="584791" y="5759328"/>
            <a:ext cx="1796903" cy="55640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STPI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56" name="Diamond 55">
            <a:extLst>
              <a:ext uri="{FF2B5EF4-FFF2-40B4-BE49-F238E27FC236}">
                <a16:creationId xmlns="" xmlns:a16="http://schemas.microsoft.com/office/drawing/2014/main" id="{D58BD4E3-FA83-451D-B597-93A04BB02D05}"/>
              </a:ext>
            </a:extLst>
          </p:cNvPr>
          <p:cNvSpPr/>
          <p:nvPr/>
        </p:nvSpPr>
        <p:spPr>
          <a:xfrm>
            <a:off x="3662928" y="1716292"/>
            <a:ext cx="1828941" cy="895035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Diamond 56">
            <a:extLst>
              <a:ext uri="{FF2B5EF4-FFF2-40B4-BE49-F238E27FC236}">
                <a16:creationId xmlns="" xmlns:a16="http://schemas.microsoft.com/office/drawing/2014/main" id="{AF5F5E36-98FD-4442-86DE-ED891A43F4C6}"/>
              </a:ext>
            </a:extLst>
          </p:cNvPr>
          <p:cNvSpPr/>
          <p:nvPr/>
        </p:nvSpPr>
        <p:spPr>
          <a:xfrm>
            <a:off x="9931877" y="1960181"/>
            <a:ext cx="1046944" cy="403099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74" name="Connector: Elbow 73">
            <a:extLst>
              <a:ext uri="{FF2B5EF4-FFF2-40B4-BE49-F238E27FC236}">
                <a16:creationId xmlns="" xmlns:a16="http://schemas.microsoft.com/office/drawing/2014/main" id="{D1623BF3-10BA-4AFB-A1C4-F78D27E91E99}"/>
              </a:ext>
            </a:extLst>
          </p:cNvPr>
          <p:cNvCxnSpPr>
            <a:cxnSpLocks/>
          </p:cNvCxnSpPr>
          <p:nvPr/>
        </p:nvCxnSpPr>
        <p:spPr>
          <a:xfrm rot="16200000" flipH="1">
            <a:off x="9079122" y="2018183"/>
            <a:ext cx="82823" cy="2904459"/>
          </a:xfrm>
          <a:prstGeom prst="bentConnector3">
            <a:avLst>
              <a:gd name="adj1" fmla="val -494259"/>
            </a:avLst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lowchart: Sort 76">
            <a:extLst>
              <a:ext uri="{FF2B5EF4-FFF2-40B4-BE49-F238E27FC236}">
                <a16:creationId xmlns="" xmlns:a16="http://schemas.microsoft.com/office/drawing/2014/main" id="{FC345195-4FEF-46AD-AABF-15464278D4D4}"/>
              </a:ext>
            </a:extLst>
          </p:cNvPr>
          <p:cNvSpPr/>
          <p:nvPr/>
        </p:nvSpPr>
        <p:spPr>
          <a:xfrm>
            <a:off x="10905229" y="3470413"/>
            <a:ext cx="448571" cy="914289"/>
          </a:xfrm>
          <a:prstGeom prst="flowChartSo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2" name="Connector: Elbow 81">
            <a:extLst>
              <a:ext uri="{FF2B5EF4-FFF2-40B4-BE49-F238E27FC236}">
                <a16:creationId xmlns="" xmlns:a16="http://schemas.microsoft.com/office/drawing/2014/main" id="{C313F28E-8100-4029-9514-E39A028FBD91}"/>
              </a:ext>
            </a:extLst>
          </p:cNvPr>
          <p:cNvCxnSpPr>
            <a:stCxn id="6" idx="0"/>
          </p:cNvCxnSpPr>
          <p:nvPr/>
        </p:nvCxnSpPr>
        <p:spPr>
          <a:xfrm rot="16200000" flipV="1">
            <a:off x="3034674" y="128626"/>
            <a:ext cx="12700" cy="3124127"/>
          </a:xfrm>
          <a:prstGeom prst="bentConnector3">
            <a:avLst>
              <a:gd name="adj1" fmla="val 1800000"/>
            </a:avLst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or: Elbow 83">
            <a:extLst>
              <a:ext uri="{FF2B5EF4-FFF2-40B4-BE49-F238E27FC236}">
                <a16:creationId xmlns="" xmlns:a16="http://schemas.microsoft.com/office/drawing/2014/main" id="{16FEBAE8-D0BB-41B1-8E55-02F6BFCED668}"/>
              </a:ext>
            </a:extLst>
          </p:cNvPr>
          <p:cNvCxnSpPr>
            <a:cxnSpLocks/>
          </p:cNvCxnSpPr>
          <p:nvPr/>
        </p:nvCxnSpPr>
        <p:spPr>
          <a:xfrm rot="16200000" flipV="1">
            <a:off x="4675926" y="-1307456"/>
            <a:ext cx="12700" cy="6034795"/>
          </a:xfrm>
          <a:prstGeom prst="bentConnector3">
            <a:avLst>
              <a:gd name="adj1" fmla="val 3306976"/>
            </a:avLst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lowchart: Document 89">
            <a:extLst>
              <a:ext uri="{FF2B5EF4-FFF2-40B4-BE49-F238E27FC236}">
                <a16:creationId xmlns="" xmlns:a16="http://schemas.microsoft.com/office/drawing/2014/main" id="{DD77E333-2C20-4DC9-B3E7-70B7F542BF00}"/>
              </a:ext>
            </a:extLst>
          </p:cNvPr>
          <p:cNvSpPr/>
          <p:nvPr/>
        </p:nvSpPr>
        <p:spPr>
          <a:xfrm>
            <a:off x="4763166" y="4945434"/>
            <a:ext cx="1584252" cy="458727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11. HPAK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91" name="Flowchart: Document 90">
            <a:extLst>
              <a:ext uri="{FF2B5EF4-FFF2-40B4-BE49-F238E27FC236}">
                <a16:creationId xmlns="" xmlns:a16="http://schemas.microsoft.com/office/drawing/2014/main" id="{1EB8D42E-EA05-45B9-8049-EAC7612E9BEC}"/>
              </a:ext>
            </a:extLst>
          </p:cNvPr>
          <p:cNvSpPr/>
          <p:nvPr/>
        </p:nvSpPr>
        <p:spPr>
          <a:xfrm>
            <a:off x="4774022" y="5509139"/>
            <a:ext cx="1584252" cy="458728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11. PAK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92" name="Flowchart: Stored Data 91">
            <a:extLst>
              <a:ext uri="{FF2B5EF4-FFF2-40B4-BE49-F238E27FC236}">
                <a16:creationId xmlns="" xmlns:a16="http://schemas.microsoft.com/office/drawing/2014/main" id="{BC9C9DCE-3A9F-4E82-8DF8-77BB23A57CFD}"/>
              </a:ext>
            </a:extLst>
          </p:cNvPr>
          <p:cNvSpPr/>
          <p:nvPr/>
        </p:nvSpPr>
        <p:spPr>
          <a:xfrm>
            <a:off x="4784878" y="6120214"/>
            <a:ext cx="1584252" cy="363263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11. </a:t>
            </a:r>
            <a:r>
              <a:rPr lang="en-US" sz="1400" kern="0" dirty="0" err="1" smtClean="0">
                <a:solidFill>
                  <a:srgbClr val="393B44"/>
                </a:solidFill>
                <a:latin typeface="Arial"/>
                <a:sym typeface="Arial"/>
              </a:rPr>
              <a:t>Arsip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="" xmlns:a16="http://schemas.microsoft.com/office/drawing/2014/main" id="{1180DFD7-BF20-452E-9515-A5C226CFA1D2}"/>
              </a:ext>
            </a:extLst>
          </p:cNvPr>
          <p:cNvCxnSpPr>
            <a:cxnSpLocks/>
            <a:endCxn id="90" idx="1"/>
          </p:cNvCxnSpPr>
          <p:nvPr/>
        </p:nvCxnSpPr>
        <p:spPr>
          <a:xfrm flipV="1">
            <a:off x="2379482" y="5174797"/>
            <a:ext cx="2383684" cy="333600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="" xmlns:a16="http://schemas.microsoft.com/office/drawing/2014/main" id="{87510330-C69C-4277-BE82-6991BCAC13F5}"/>
              </a:ext>
            </a:extLst>
          </p:cNvPr>
          <p:cNvCxnSpPr>
            <a:cxnSpLocks/>
            <a:endCxn id="91" idx="1"/>
          </p:cNvCxnSpPr>
          <p:nvPr/>
        </p:nvCxnSpPr>
        <p:spPr>
          <a:xfrm>
            <a:off x="2377271" y="5551380"/>
            <a:ext cx="2396751" cy="187123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="" xmlns:a16="http://schemas.microsoft.com/office/drawing/2014/main" id="{7216C9D5-A86F-4912-9F1E-1B06A882AC4F}"/>
              </a:ext>
            </a:extLst>
          </p:cNvPr>
          <p:cNvCxnSpPr>
            <a:cxnSpLocks/>
            <a:endCxn id="92" idx="1"/>
          </p:cNvCxnSpPr>
          <p:nvPr/>
        </p:nvCxnSpPr>
        <p:spPr>
          <a:xfrm>
            <a:off x="2392549" y="5530555"/>
            <a:ext cx="2392328" cy="771291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Flowchart: Manual Operation 101">
            <a:extLst>
              <a:ext uri="{FF2B5EF4-FFF2-40B4-BE49-F238E27FC236}">
                <a16:creationId xmlns="" xmlns:a16="http://schemas.microsoft.com/office/drawing/2014/main" id="{447A92F1-BA0A-4AB3-ABCD-245FBF64D81F}"/>
              </a:ext>
            </a:extLst>
          </p:cNvPr>
          <p:cNvSpPr/>
          <p:nvPr/>
        </p:nvSpPr>
        <p:spPr>
          <a:xfrm>
            <a:off x="2697355" y="5175545"/>
            <a:ext cx="1782717" cy="771291"/>
          </a:xfrm>
          <a:prstGeom prst="flowChartManualOperat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10. TTD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Pimpinan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="" xmlns:a16="http://schemas.microsoft.com/office/drawing/2014/main" id="{3498D050-1DC6-4F30-AF90-98CBD77B49F9}"/>
              </a:ext>
            </a:extLst>
          </p:cNvPr>
          <p:cNvSpPr/>
          <p:nvPr/>
        </p:nvSpPr>
        <p:spPr>
          <a:xfrm>
            <a:off x="6980315" y="4877322"/>
            <a:ext cx="1653219" cy="45872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12. Unit SDM 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4" name="Flowchart: Terminator 103">
            <a:extLst>
              <a:ext uri="{FF2B5EF4-FFF2-40B4-BE49-F238E27FC236}">
                <a16:creationId xmlns="" xmlns:a16="http://schemas.microsoft.com/office/drawing/2014/main" id="{D0F55D5F-D5D0-4334-B291-81B5C5359BB2}"/>
              </a:ext>
            </a:extLst>
          </p:cNvPr>
          <p:cNvSpPr/>
          <p:nvPr/>
        </p:nvSpPr>
        <p:spPr>
          <a:xfrm>
            <a:off x="11077681" y="4687680"/>
            <a:ext cx="847811" cy="914288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14. JFAK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5" name="Arrow: Right 104">
            <a:extLst>
              <a:ext uri="{FF2B5EF4-FFF2-40B4-BE49-F238E27FC236}">
                <a16:creationId xmlns="" xmlns:a16="http://schemas.microsoft.com/office/drawing/2014/main" id="{0A2336A7-FD33-437B-92FC-03E4A232F803}"/>
              </a:ext>
            </a:extLst>
          </p:cNvPr>
          <p:cNvSpPr/>
          <p:nvPr/>
        </p:nvSpPr>
        <p:spPr>
          <a:xfrm>
            <a:off x="6347417" y="4978031"/>
            <a:ext cx="632787" cy="333588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6" name="Arrow: Right 105">
            <a:extLst>
              <a:ext uri="{FF2B5EF4-FFF2-40B4-BE49-F238E27FC236}">
                <a16:creationId xmlns="" xmlns:a16="http://schemas.microsoft.com/office/drawing/2014/main" id="{886D7632-637E-4514-9101-0B4E3F29CEB6}"/>
              </a:ext>
            </a:extLst>
          </p:cNvPr>
          <p:cNvSpPr/>
          <p:nvPr/>
        </p:nvSpPr>
        <p:spPr>
          <a:xfrm>
            <a:off x="8633534" y="4978031"/>
            <a:ext cx="2444149" cy="11033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Arrow: Right 40">
            <a:extLst>
              <a:ext uri="{FF2B5EF4-FFF2-40B4-BE49-F238E27FC236}">
                <a16:creationId xmlns="" xmlns:a16="http://schemas.microsoft.com/office/drawing/2014/main" id="{8A4588D9-831E-4515-95D3-AC38EC2DAAFA}"/>
              </a:ext>
            </a:extLst>
          </p:cNvPr>
          <p:cNvSpPr/>
          <p:nvPr/>
        </p:nvSpPr>
        <p:spPr>
          <a:xfrm flipV="1">
            <a:off x="6364401" y="5550863"/>
            <a:ext cx="632788" cy="333588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95862B2B-9102-45B8-9C68-D06EAEB31BC8}"/>
              </a:ext>
            </a:extLst>
          </p:cNvPr>
          <p:cNvSpPr/>
          <p:nvPr/>
        </p:nvSpPr>
        <p:spPr>
          <a:xfrm>
            <a:off x="6997188" y="5404160"/>
            <a:ext cx="1653219" cy="7444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12. Unit SDM 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426CA2AF-2B25-48A5-83AF-150E57ACF9A8}"/>
              </a:ext>
            </a:extLst>
          </p:cNvPr>
          <p:cNvSpPr/>
          <p:nvPr/>
        </p:nvSpPr>
        <p:spPr>
          <a:xfrm>
            <a:off x="6997189" y="6301246"/>
            <a:ext cx="1653219" cy="37008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12. TPP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="" xmlns:a16="http://schemas.microsoft.com/office/drawing/2014/main" id="{DC998180-DA47-48CD-AC27-7830C019B10E}"/>
              </a:ext>
            </a:extLst>
          </p:cNvPr>
          <p:cNvSpPr/>
          <p:nvPr/>
        </p:nvSpPr>
        <p:spPr>
          <a:xfrm>
            <a:off x="8650408" y="6367115"/>
            <a:ext cx="514859" cy="13371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6" name="Arrow: Down 15">
            <a:extLst>
              <a:ext uri="{FF2B5EF4-FFF2-40B4-BE49-F238E27FC236}">
                <a16:creationId xmlns="" xmlns:a16="http://schemas.microsoft.com/office/drawing/2014/main" id="{BB687716-E83C-46FB-B4A5-118F1C7CE86B}"/>
              </a:ext>
            </a:extLst>
          </p:cNvPr>
          <p:cNvSpPr/>
          <p:nvPr/>
        </p:nvSpPr>
        <p:spPr>
          <a:xfrm>
            <a:off x="7366402" y="6148590"/>
            <a:ext cx="159089" cy="16714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" name="Arrow: Down 49">
            <a:extLst>
              <a:ext uri="{FF2B5EF4-FFF2-40B4-BE49-F238E27FC236}">
                <a16:creationId xmlns="" xmlns:a16="http://schemas.microsoft.com/office/drawing/2014/main" id="{B04C0049-2F43-494A-A2B6-19745852D666}"/>
              </a:ext>
            </a:extLst>
          </p:cNvPr>
          <p:cNvSpPr/>
          <p:nvPr/>
        </p:nvSpPr>
        <p:spPr>
          <a:xfrm flipH="1">
            <a:off x="8124712" y="6134391"/>
            <a:ext cx="159089" cy="152677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="" xmlns:a16="http://schemas.microsoft.com/office/drawing/2014/main" id="{854E1ABA-751F-4DD7-9DB2-5BD8F481B5EA}"/>
              </a:ext>
            </a:extLst>
          </p:cNvPr>
          <p:cNvSpPr/>
          <p:nvPr/>
        </p:nvSpPr>
        <p:spPr>
          <a:xfrm>
            <a:off x="9151955" y="6255046"/>
            <a:ext cx="1753275" cy="37008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13. Uji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Kompetensi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28" name="Connector: Elbow 27">
            <a:extLst>
              <a:ext uri="{FF2B5EF4-FFF2-40B4-BE49-F238E27FC236}">
                <a16:creationId xmlns="" xmlns:a16="http://schemas.microsoft.com/office/drawing/2014/main" id="{C71DC3B1-A721-425A-A503-53AC5EE608E8}"/>
              </a:ext>
            </a:extLst>
          </p:cNvPr>
          <p:cNvCxnSpPr>
            <a:cxnSpLocks/>
            <a:stCxn id="17" idx="0"/>
          </p:cNvCxnSpPr>
          <p:nvPr/>
        </p:nvCxnSpPr>
        <p:spPr>
          <a:xfrm rot="16200000" flipV="1">
            <a:off x="9199379" y="5425831"/>
            <a:ext cx="270272" cy="1388156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Arrow: Right 61">
            <a:extLst>
              <a:ext uri="{FF2B5EF4-FFF2-40B4-BE49-F238E27FC236}">
                <a16:creationId xmlns="" xmlns:a16="http://schemas.microsoft.com/office/drawing/2014/main" id="{C177EEDC-076C-40E3-B333-72E08357589C}"/>
              </a:ext>
            </a:extLst>
          </p:cNvPr>
          <p:cNvSpPr/>
          <p:nvPr/>
        </p:nvSpPr>
        <p:spPr>
          <a:xfrm>
            <a:off x="8650336" y="5445697"/>
            <a:ext cx="2427347" cy="877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Arrow: Right 39">
            <a:extLst>
              <a:ext uri="{FF2B5EF4-FFF2-40B4-BE49-F238E27FC236}">
                <a16:creationId xmlns="" xmlns:a16="http://schemas.microsoft.com/office/drawing/2014/main" id="{E460BCD8-FC24-4D84-9713-63265C536E63}"/>
              </a:ext>
            </a:extLst>
          </p:cNvPr>
          <p:cNvSpPr/>
          <p:nvPr/>
        </p:nvSpPr>
        <p:spPr>
          <a:xfrm>
            <a:off x="8650336" y="5811881"/>
            <a:ext cx="2427347" cy="10283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Flowchart: Terminator 43">
            <a:extLst>
              <a:ext uri="{FF2B5EF4-FFF2-40B4-BE49-F238E27FC236}">
                <a16:creationId xmlns="" xmlns:a16="http://schemas.microsoft.com/office/drawing/2014/main" id="{DB968CC3-DFED-4820-AD1F-37D0E199B3AD}"/>
              </a:ext>
            </a:extLst>
          </p:cNvPr>
          <p:cNvSpPr/>
          <p:nvPr/>
        </p:nvSpPr>
        <p:spPr>
          <a:xfrm>
            <a:off x="11077681" y="5696192"/>
            <a:ext cx="847811" cy="424021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14. BKN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E49E8AF5-A06D-40D0-B1B4-CE229DD0660C}"/>
              </a:ext>
            </a:extLst>
          </p:cNvPr>
          <p:cNvGrpSpPr>
            <a:grpSpLocks/>
          </p:cNvGrpSpPr>
          <p:nvPr/>
        </p:nvGrpSpPr>
        <p:grpSpPr bwMode="auto">
          <a:xfrm>
            <a:off x="7320992" y="124830"/>
            <a:ext cx="4729960" cy="298300"/>
            <a:chOff x="3175155" y="4155313"/>
            <a:chExt cx="3574655" cy="257423"/>
          </a:xfrm>
        </p:grpSpPr>
        <p:sp>
          <p:nvSpPr>
            <p:cNvPr id="58" name="Subtitle 2">
              <a:extLst>
                <a:ext uri="{FF2B5EF4-FFF2-40B4-BE49-F238E27FC236}">
                  <a16:creationId xmlns="" xmlns:a16="http://schemas.microsoft.com/office/drawing/2014/main" id="{37F8F8B2-D7E5-4133-93D8-D735155CF73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PEDULI</a:t>
              </a:r>
            </a:p>
          </p:txBody>
        </p:sp>
        <p:sp>
          <p:nvSpPr>
            <p:cNvPr id="59" name="Subtitle 2">
              <a:extLst>
                <a:ext uri="{FF2B5EF4-FFF2-40B4-BE49-F238E27FC236}">
                  <a16:creationId xmlns="" xmlns:a16="http://schemas.microsoft.com/office/drawing/2014/main" id="{A42B76AC-B2CC-4385-AD59-DF691D88A11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INOVATIF</a:t>
              </a:r>
            </a:p>
          </p:txBody>
        </p:sp>
        <p:sp>
          <p:nvSpPr>
            <p:cNvPr id="60" name="Subtitle 2">
              <a:extLst>
                <a:ext uri="{FF2B5EF4-FFF2-40B4-BE49-F238E27FC236}">
                  <a16:creationId xmlns="" xmlns:a16="http://schemas.microsoft.com/office/drawing/2014/main" id="{B5112358-E926-434A-9AF5-47A24FB921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INTEGRITAS</a:t>
              </a:r>
            </a:p>
          </p:txBody>
        </p:sp>
        <p:sp>
          <p:nvSpPr>
            <p:cNvPr id="61" name="Subtitle 2">
              <a:extLst>
                <a:ext uri="{FF2B5EF4-FFF2-40B4-BE49-F238E27FC236}">
                  <a16:creationId xmlns="" xmlns:a16="http://schemas.microsoft.com/office/drawing/2014/main" id="{5E664E47-E30D-4775-B833-407C4E0E56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PROFESIONAL</a:t>
              </a:r>
            </a:p>
          </p:txBody>
        </p:sp>
        <p:pic>
          <p:nvPicPr>
            <p:cNvPr id="63" name="Picture 62">
              <a:extLst>
                <a:ext uri="{FF2B5EF4-FFF2-40B4-BE49-F238E27FC236}">
                  <a16:creationId xmlns="" xmlns:a16="http://schemas.microsoft.com/office/drawing/2014/main" id="{0937602A-D148-42CC-8217-F59CAD54F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63">
              <a:extLst>
                <a:ext uri="{FF2B5EF4-FFF2-40B4-BE49-F238E27FC236}">
                  <a16:creationId xmlns="" xmlns:a16="http://schemas.microsoft.com/office/drawing/2014/main" id="{B8589A31-A8CB-4E78-B8F7-5A6DC71EA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64">
              <a:extLst>
                <a:ext uri="{FF2B5EF4-FFF2-40B4-BE49-F238E27FC236}">
                  <a16:creationId xmlns="" xmlns:a16="http://schemas.microsoft.com/office/drawing/2014/main" id="{A74074D5-4608-4792-A685-21AE26970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65">
              <a:extLst>
                <a:ext uri="{FF2B5EF4-FFF2-40B4-BE49-F238E27FC236}">
                  <a16:creationId xmlns="" xmlns:a16="http://schemas.microsoft.com/office/drawing/2014/main" id="{68DB5DA7-051D-45FA-BFC3-E7D61E4BF6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355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53" grpId="0" animBg="1"/>
      <p:bldP spid="55" grpId="0" animBg="1"/>
      <p:bldP spid="56" grpId="0" animBg="1"/>
      <p:bldP spid="57" grpId="0" animBg="1"/>
      <p:bldP spid="77" grpId="0" animBg="1"/>
      <p:bldP spid="90" grpId="0" animBg="1"/>
      <p:bldP spid="91" grpId="0" animBg="1"/>
      <p:bldP spid="92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41" grpId="0" animBg="1"/>
      <p:bldP spid="42" grpId="0" animBg="1"/>
      <p:bldP spid="43" grpId="0" animBg="1"/>
      <p:bldP spid="4" grpId="0" animBg="1"/>
      <p:bldP spid="16" grpId="0" animBg="1"/>
      <p:bldP spid="50" grpId="0" animBg="1"/>
      <p:bldP spid="17" grpId="0" animBg="1"/>
      <p:bldP spid="62" grpId="0" animBg="1"/>
      <p:bldP spid="40" grpId="0" animBg="1"/>
      <p:bldP spid="4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88BB8385-2108-471A-ABC1-28B80A6EB45D}"/>
              </a:ext>
            </a:extLst>
          </p:cNvPr>
          <p:cNvSpPr/>
          <p:nvPr/>
        </p:nvSpPr>
        <p:spPr>
          <a:xfrm>
            <a:off x="203200" y="959557"/>
            <a:ext cx="11751733" cy="5477529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2FA487-7102-4A05-BBCF-07D4885750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6886" y="150813"/>
            <a:ext cx="6096000" cy="557212"/>
          </a:xfrm>
        </p:spPr>
        <p:txBody>
          <a:bodyPr>
            <a:normAutofit fontScale="90000"/>
          </a:bodyPr>
          <a:lstStyle/>
          <a:p>
            <a:r>
              <a:rPr lang="en-US" sz="2800" dirty="0" err="1"/>
              <a:t>Mekanisme</a:t>
            </a:r>
            <a:r>
              <a:rPr lang="en-US" sz="2800" dirty="0"/>
              <a:t> </a:t>
            </a:r>
            <a:r>
              <a:rPr lang="en-US" sz="2800" dirty="0" err="1"/>
              <a:t>Pengajuan</a:t>
            </a:r>
            <a:r>
              <a:rPr lang="en-US" sz="2800" dirty="0"/>
              <a:t> DUPAK IV/b-IV/e – </a:t>
            </a:r>
            <a:r>
              <a:rPr lang="en-US" sz="2800" dirty="0" err="1"/>
              <a:t>melalui</a:t>
            </a:r>
            <a:r>
              <a:rPr lang="en-US" sz="2800" dirty="0"/>
              <a:t> TPI</a:t>
            </a:r>
            <a:endParaRPr lang="id-ID" sz="2800" dirty="0"/>
          </a:p>
        </p:txBody>
      </p:sp>
      <p:sp>
        <p:nvSpPr>
          <p:cNvPr id="5" name="Flowchart: Preparation 4">
            <a:extLst>
              <a:ext uri="{FF2B5EF4-FFF2-40B4-BE49-F238E27FC236}">
                <a16:creationId xmlns="" xmlns:a16="http://schemas.microsoft.com/office/drawing/2014/main" id="{A36BD988-1819-4A91-8E00-63C63CDD4013}"/>
              </a:ext>
            </a:extLst>
          </p:cNvPr>
          <p:cNvSpPr/>
          <p:nvPr/>
        </p:nvSpPr>
        <p:spPr>
          <a:xfrm>
            <a:off x="574158" y="1690689"/>
            <a:ext cx="1796903" cy="914289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1. JFAK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178E627-AA57-4677-9461-858EEF83661E}"/>
              </a:ext>
            </a:extLst>
          </p:cNvPr>
          <p:cNvSpPr/>
          <p:nvPr/>
        </p:nvSpPr>
        <p:spPr>
          <a:xfrm>
            <a:off x="3682266" y="1690689"/>
            <a:ext cx="1828941" cy="91428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2.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Pimpinan</a:t>
            </a: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Langsung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0B4DF3B-6724-4031-92D3-5539F1BFAAFB}"/>
              </a:ext>
            </a:extLst>
          </p:cNvPr>
          <p:cNvSpPr/>
          <p:nvPr/>
        </p:nvSpPr>
        <p:spPr>
          <a:xfrm>
            <a:off x="6701093" y="1645557"/>
            <a:ext cx="1653219" cy="91428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3. Unit </a:t>
            </a:r>
            <a:r>
              <a:rPr lang="en-US" sz="1400" kern="0" dirty="0" smtClean="0">
                <a:solidFill>
                  <a:srgbClr val="FFFFFF"/>
                </a:solidFill>
                <a:latin typeface="Arial"/>
                <a:sym typeface="Arial"/>
              </a:rPr>
              <a:t>SDM/Unit Pembina JFAK 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K/L/D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7826E15-18A8-4A22-987F-A98A871478CF}"/>
              </a:ext>
            </a:extLst>
          </p:cNvPr>
          <p:cNvSpPr/>
          <p:nvPr/>
        </p:nvSpPr>
        <p:spPr>
          <a:xfrm>
            <a:off x="9556898" y="1690689"/>
            <a:ext cx="1796903" cy="91428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4. </a:t>
            </a: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STPI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C0B9109-3833-4940-8E2A-2A95A032022E}"/>
              </a:ext>
            </a:extLst>
          </p:cNvPr>
          <p:cNvSpPr/>
          <p:nvPr/>
        </p:nvSpPr>
        <p:spPr>
          <a:xfrm>
            <a:off x="9556898" y="3470413"/>
            <a:ext cx="1796903" cy="91428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5.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Verifikasi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537D66E-86F9-405F-986B-465DFECF5F01}"/>
              </a:ext>
            </a:extLst>
          </p:cNvPr>
          <p:cNvSpPr/>
          <p:nvPr/>
        </p:nvSpPr>
        <p:spPr>
          <a:xfrm>
            <a:off x="6680795" y="3429001"/>
            <a:ext cx="1689392" cy="91428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6.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Penilaian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oleh Tim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/Ahli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5C5E2B15-8ACF-433A-A9E3-76E7F07CC72E}"/>
              </a:ext>
            </a:extLst>
          </p:cNvPr>
          <p:cNvSpPr/>
          <p:nvPr/>
        </p:nvSpPr>
        <p:spPr>
          <a:xfrm>
            <a:off x="3772787" y="3429001"/>
            <a:ext cx="1796903" cy="53576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7. </a:t>
            </a: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STPI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="" xmlns:a16="http://schemas.microsoft.com/office/drawing/2014/main" id="{AD068840-D50C-4DFB-8545-0FC610C6C9B8}"/>
              </a:ext>
            </a:extLst>
          </p:cNvPr>
          <p:cNvSpPr/>
          <p:nvPr/>
        </p:nvSpPr>
        <p:spPr>
          <a:xfrm>
            <a:off x="2371060" y="2052085"/>
            <a:ext cx="1330547" cy="2339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="" xmlns:a16="http://schemas.microsoft.com/office/drawing/2014/main" id="{712BC167-966B-4642-8DAC-4C483C392762}"/>
              </a:ext>
            </a:extLst>
          </p:cNvPr>
          <p:cNvSpPr/>
          <p:nvPr/>
        </p:nvSpPr>
        <p:spPr>
          <a:xfrm>
            <a:off x="5479168" y="2052085"/>
            <a:ext cx="1222885" cy="219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="" xmlns:a16="http://schemas.microsoft.com/office/drawing/2014/main" id="{48787537-B3B6-4E46-943A-EF30EFBBB54A}"/>
              </a:ext>
            </a:extLst>
          </p:cNvPr>
          <p:cNvSpPr/>
          <p:nvPr/>
        </p:nvSpPr>
        <p:spPr>
          <a:xfrm>
            <a:off x="8353353" y="2066709"/>
            <a:ext cx="1190847" cy="21929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" name="Arrow: Down 31">
            <a:extLst>
              <a:ext uri="{FF2B5EF4-FFF2-40B4-BE49-F238E27FC236}">
                <a16:creationId xmlns="" xmlns:a16="http://schemas.microsoft.com/office/drawing/2014/main" id="{9575A182-8F23-4032-85D7-0E7341AA7788}"/>
              </a:ext>
            </a:extLst>
          </p:cNvPr>
          <p:cNvSpPr/>
          <p:nvPr/>
        </p:nvSpPr>
        <p:spPr>
          <a:xfrm>
            <a:off x="9910723" y="2604976"/>
            <a:ext cx="198068" cy="890616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Arrow: Left 32">
            <a:extLst>
              <a:ext uri="{FF2B5EF4-FFF2-40B4-BE49-F238E27FC236}">
                <a16:creationId xmlns="" xmlns:a16="http://schemas.microsoft.com/office/drawing/2014/main" id="{4CBAE071-FA8A-4AE6-A338-92631CEB7FF3}"/>
              </a:ext>
            </a:extLst>
          </p:cNvPr>
          <p:cNvSpPr/>
          <p:nvPr/>
        </p:nvSpPr>
        <p:spPr>
          <a:xfrm>
            <a:off x="8366053" y="3799494"/>
            <a:ext cx="1190847" cy="21929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Arrow: Left 33">
            <a:extLst>
              <a:ext uri="{FF2B5EF4-FFF2-40B4-BE49-F238E27FC236}">
                <a16:creationId xmlns="" xmlns:a16="http://schemas.microsoft.com/office/drawing/2014/main" id="{B4518589-0738-43DA-B558-3CCA23321E7D}"/>
              </a:ext>
            </a:extLst>
          </p:cNvPr>
          <p:cNvSpPr/>
          <p:nvPr/>
        </p:nvSpPr>
        <p:spPr>
          <a:xfrm>
            <a:off x="5566149" y="3762601"/>
            <a:ext cx="1114647" cy="219292"/>
          </a:xfrm>
          <a:prstGeom prst="lef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7" name="Connector: Elbow 36">
            <a:extLst>
              <a:ext uri="{FF2B5EF4-FFF2-40B4-BE49-F238E27FC236}">
                <a16:creationId xmlns="" xmlns:a16="http://schemas.microsoft.com/office/drawing/2014/main" id="{213AFA75-8FB3-407B-A7E0-760A98D761CC}"/>
              </a:ext>
            </a:extLst>
          </p:cNvPr>
          <p:cNvCxnSpPr>
            <a:cxnSpLocks/>
            <a:stCxn id="10" idx="0"/>
          </p:cNvCxnSpPr>
          <p:nvPr/>
        </p:nvCxnSpPr>
        <p:spPr>
          <a:xfrm rot="16200000" flipV="1">
            <a:off x="5641094" y="1544603"/>
            <a:ext cx="824023" cy="2944773"/>
          </a:xfrm>
          <a:prstGeom prst="bentConnector3">
            <a:avLst/>
          </a:prstGeom>
          <a:ln w="762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="" xmlns:a16="http://schemas.microsoft.com/office/drawing/2014/main" id="{CEF7F12B-7AB8-46FE-848E-FBB6DABEE277}"/>
              </a:ext>
            </a:extLst>
          </p:cNvPr>
          <p:cNvCxnSpPr>
            <a:cxnSpLocks/>
            <a:stCxn id="9" idx="0"/>
            <a:endCxn id="7" idx="2"/>
          </p:cNvCxnSpPr>
          <p:nvPr/>
        </p:nvCxnSpPr>
        <p:spPr>
          <a:xfrm rot="16200000" flipV="1">
            <a:off x="8536245" y="1551306"/>
            <a:ext cx="910567" cy="2927647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="" xmlns:a16="http://schemas.microsoft.com/office/drawing/2014/main" id="{123E9CF8-553A-47FF-86CD-8B1DC98B9176}"/>
              </a:ext>
            </a:extLst>
          </p:cNvPr>
          <p:cNvCxnSpPr>
            <a:cxnSpLocks/>
            <a:stCxn id="11" idx="2"/>
            <a:endCxn id="10" idx="2"/>
          </p:cNvCxnSpPr>
          <p:nvPr/>
        </p:nvCxnSpPr>
        <p:spPr>
          <a:xfrm rot="16200000" flipH="1">
            <a:off x="5909101" y="2726899"/>
            <a:ext cx="378529" cy="2854252"/>
          </a:xfrm>
          <a:prstGeom prst="bentConnector3">
            <a:avLst>
              <a:gd name="adj1" fmla="val 160392"/>
            </a:avLst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Diamond 55">
            <a:extLst>
              <a:ext uri="{FF2B5EF4-FFF2-40B4-BE49-F238E27FC236}">
                <a16:creationId xmlns="" xmlns:a16="http://schemas.microsoft.com/office/drawing/2014/main" id="{D58BD4E3-FA83-451D-B597-93A04BB02D05}"/>
              </a:ext>
            </a:extLst>
          </p:cNvPr>
          <p:cNvSpPr/>
          <p:nvPr/>
        </p:nvSpPr>
        <p:spPr>
          <a:xfrm>
            <a:off x="3680054" y="1677789"/>
            <a:ext cx="1886093" cy="927188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Diamond 56">
            <a:extLst>
              <a:ext uri="{FF2B5EF4-FFF2-40B4-BE49-F238E27FC236}">
                <a16:creationId xmlns="" xmlns:a16="http://schemas.microsoft.com/office/drawing/2014/main" id="{AF5F5E36-98FD-4442-86DE-ED891A43F4C6}"/>
              </a:ext>
            </a:extLst>
          </p:cNvPr>
          <p:cNvSpPr/>
          <p:nvPr/>
        </p:nvSpPr>
        <p:spPr>
          <a:xfrm>
            <a:off x="9931877" y="1960181"/>
            <a:ext cx="1046944" cy="403099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74" name="Connector: Elbow 73">
            <a:extLst>
              <a:ext uri="{FF2B5EF4-FFF2-40B4-BE49-F238E27FC236}">
                <a16:creationId xmlns="" xmlns:a16="http://schemas.microsoft.com/office/drawing/2014/main" id="{D1623BF3-10BA-4AFB-A1C4-F78D27E91E99}"/>
              </a:ext>
            </a:extLst>
          </p:cNvPr>
          <p:cNvCxnSpPr>
            <a:cxnSpLocks/>
          </p:cNvCxnSpPr>
          <p:nvPr/>
        </p:nvCxnSpPr>
        <p:spPr>
          <a:xfrm rot="16200000" flipH="1">
            <a:off x="9079122" y="2018183"/>
            <a:ext cx="82823" cy="2904459"/>
          </a:xfrm>
          <a:prstGeom prst="bentConnector3">
            <a:avLst>
              <a:gd name="adj1" fmla="val -494259"/>
            </a:avLst>
          </a:prstGeom>
          <a:ln w="762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or: Elbow 81">
            <a:extLst>
              <a:ext uri="{FF2B5EF4-FFF2-40B4-BE49-F238E27FC236}">
                <a16:creationId xmlns="" xmlns:a16="http://schemas.microsoft.com/office/drawing/2014/main" id="{C313F28E-8100-4029-9514-E39A028FBD91}"/>
              </a:ext>
            </a:extLst>
          </p:cNvPr>
          <p:cNvCxnSpPr>
            <a:stCxn id="6" idx="0"/>
          </p:cNvCxnSpPr>
          <p:nvPr/>
        </p:nvCxnSpPr>
        <p:spPr>
          <a:xfrm rot="16200000" flipV="1">
            <a:off x="3034674" y="128626"/>
            <a:ext cx="12700" cy="3124127"/>
          </a:xfrm>
          <a:prstGeom prst="bentConnector3">
            <a:avLst>
              <a:gd name="adj1" fmla="val 1800000"/>
            </a:avLst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or: Elbow 83">
            <a:extLst>
              <a:ext uri="{FF2B5EF4-FFF2-40B4-BE49-F238E27FC236}">
                <a16:creationId xmlns="" xmlns:a16="http://schemas.microsoft.com/office/drawing/2014/main" id="{16FEBAE8-D0BB-41B1-8E55-02F6BFCED668}"/>
              </a:ext>
            </a:extLst>
          </p:cNvPr>
          <p:cNvCxnSpPr>
            <a:cxnSpLocks/>
          </p:cNvCxnSpPr>
          <p:nvPr/>
        </p:nvCxnSpPr>
        <p:spPr>
          <a:xfrm rot="16200000" flipV="1">
            <a:off x="4675926" y="-1307456"/>
            <a:ext cx="12700" cy="6034795"/>
          </a:xfrm>
          <a:prstGeom prst="bentConnector3">
            <a:avLst>
              <a:gd name="adj1" fmla="val 3306976"/>
            </a:avLst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>
            <a:extLst>
              <a:ext uri="{FF2B5EF4-FFF2-40B4-BE49-F238E27FC236}">
                <a16:creationId xmlns="" xmlns:a16="http://schemas.microsoft.com/office/drawing/2014/main" id="{3498D050-1DC6-4F30-AF90-98CBD77B49F9}"/>
              </a:ext>
            </a:extLst>
          </p:cNvPr>
          <p:cNvSpPr/>
          <p:nvPr/>
        </p:nvSpPr>
        <p:spPr>
          <a:xfrm>
            <a:off x="726475" y="3394093"/>
            <a:ext cx="1653219" cy="91428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8. STPP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56994144-0FEF-4030-B225-6B067938D47B}"/>
              </a:ext>
            </a:extLst>
          </p:cNvPr>
          <p:cNvSpPr/>
          <p:nvPr/>
        </p:nvSpPr>
        <p:spPr>
          <a:xfrm>
            <a:off x="3770126" y="3933576"/>
            <a:ext cx="1796021" cy="40971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Unit SDM K/L/D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Arrow: Left 17">
            <a:extLst>
              <a:ext uri="{FF2B5EF4-FFF2-40B4-BE49-F238E27FC236}">
                <a16:creationId xmlns="" xmlns:a16="http://schemas.microsoft.com/office/drawing/2014/main" id="{0E4AE1C6-FCEE-4BDC-95A2-CCF105A5C323}"/>
              </a:ext>
            </a:extLst>
          </p:cNvPr>
          <p:cNvSpPr/>
          <p:nvPr/>
        </p:nvSpPr>
        <p:spPr>
          <a:xfrm>
            <a:off x="2371061" y="3799494"/>
            <a:ext cx="1399065" cy="219292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94AF720-99F1-4923-A04C-3FD932CC80BF}"/>
              </a:ext>
            </a:extLst>
          </p:cNvPr>
          <p:cNvSpPr txBox="1"/>
          <p:nvPr/>
        </p:nvSpPr>
        <p:spPr>
          <a:xfrm>
            <a:off x="925033" y="5071732"/>
            <a:ext cx="4284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(</a:t>
            </a:r>
            <a:r>
              <a:rPr lang="en-US" sz="14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selanjutnya</a:t>
            </a:r>
            <a:r>
              <a:rPr lang="en-US"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..)</a:t>
            </a:r>
            <a:endParaRPr lang="id-ID"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6BEE37FA-C58F-48D0-AD8B-D7B929277882}"/>
              </a:ext>
            </a:extLst>
          </p:cNvPr>
          <p:cNvGrpSpPr>
            <a:grpSpLocks/>
          </p:cNvGrpSpPr>
          <p:nvPr/>
        </p:nvGrpSpPr>
        <p:grpSpPr bwMode="auto">
          <a:xfrm>
            <a:off x="7320996" y="6392534"/>
            <a:ext cx="4729960" cy="298300"/>
            <a:chOff x="3175155" y="4155313"/>
            <a:chExt cx="3574655" cy="257423"/>
          </a:xfrm>
        </p:grpSpPr>
        <p:sp>
          <p:nvSpPr>
            <p:cNvPr id="36" name="Subtitle 2">
              <a:extLst>
                <a:ext uri="{FF2B5EF4-FFF2-40B4-BE49-F238E27FC236}">
                  <a16:creationId xmlns="" xmlns:a16="http://schemas.microsoft.com/office/drawing/2014/main" id="{795C1C60-EE0F-48ED-BD0A-6FC02EAC619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PEDULI</a:t>
              </a:r>
            </a:p>
          </p:txBody>
        </p:sp>
        <p:sp>
          <p:nvSpPr>
            <p:cNvPr id="38" name="Subtitle 2">
              <a:extLst>
                <a:ext uri="{FF2B5EF4-FFF2-40B4-BE49-F238E27FC236}">
                  <a16:creationId xmlns="" xmlns:a16="http://schemas.microsoft.com/office/drawing/2014/main" id="{4FB20527-928C-46C4-BE68-B54A8DF87C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INOVATIF</a:t>
              </a:r>
            </a:p>
          </p:txBody>
        </p:sp>
        <p:sp>
          <p:nvSpPr>
            <p:cNvPr id="39" name="Subtitle 2">
              <a:extLst>
                <a:ext uri="{FF2B5EF4-FFF2-40B4-BE49-F238E27FC236}">
                  <a16:creationId xmlns="" xmlns:a16="http://schemas.microsoft.com/office/drawing/2014/main" id="{D2039289-26C4-4062-A3F4-64DA98671E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INTEGRITAS</a:t>
              </a:r>
            </a:p>
          </p:txBody>
        </p:sp>
        <p:sp>
          <p:nvSpPr>
            <p:cNvPr id="40" name="Subtitle 2">
              <a:extLst>
                <a:ext uri="{FF2B5EF4-FFF2-40B4-BE49-F238E27FC236}">
                  <a16:creationId xmlns="" xmlns:a16="http://schemas.microsoft.com/office/drawing/2014/main" id="{B739BEDD-79EA-4F17-8792-EDC9BC954B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PROFESIONAL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="" xmlns:a16="http://schemas.microsoft.com/office/drawing/2014/main" id="{7F25E342-88BE-4C69-8BDC-F2870697D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1">
              <a:extLst>
                <a:ext uri="{FF2B5EF4-FFF2-40B4-BE49-F238E27FC236}">
                  <a16:creationId xmlns="" xmlns:a16="http://schemas.microsoft.com/office/drawing/2014/main" id="{014A1E86-4F2A-470D-8E87-92253FA77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42">
              <a:extLst>
                <a:ext uri="{FF2B5EF4-FFF2-40B4-BE49-F238E27FC236}">
                  <a16:creationId xmlns="" xmlns:a16="http://schemas.microsoft.com/office/drawing/2014/main" id="{A600A052-D910-461A-A64F-5A0BF1F08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>
              <a:extLst>
                <a:ext uri="{FF2B5EF4-FFF2-40B4-BE49-F238E27FC236}">
                  <a16:creationId xmlns="" xmlns:a16="http://schemas.microsoft.com/office/drawing/2014/main" id="{732A805D-0918-4412-9672-1523A9F00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8803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56" grpId="0" animBg="1"/>
      <p:bldP spid="57" grpId="0" animBg="1"/>
      <p:bldP spid="103" grpId="0" animBg="1"/>
      <p:bldP spid="44" grpId="0" animBg="1"/>
      <p:bldP spid="18" grpId="0" animBg="1"/>
      <p:bldP spid="1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6E9B0F22-E9F4-4D39-8AAE-F7215E9CC6E6}"/>
              </a:ext>
            </a:extLst>
          </p:cNvPr>
          <p:cNvSpPr/>
          <p:nvPr/>
        </p:nvSpPr>
        <p:spPr>
          <a:xfrm>
            <a:off x="332376" y="773460"/>
            <a:ext cx="11859625" cy="578229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2FA487-7102-4A05-BBCF-07D4885750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77520" y="2293"/>
            <a:ext cx="8629352" cy="722313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Proses </a:t>
            </a:r>
            <a:r>
              <a:rPr lang="en-US" sz="2800" dirty="0" err="1"/>
              <a:t>pelayanan</a:t>
            </a:r>
            <a:r>
              <a:rPr lang="en-US" sz="2800" dirty="0"/>
              <a:t> DUPAK </a:t>
            </a:r>
            <a:r>
              <a:rPr lang="en-US" sz="2800" dirty="0" err="1"/>
              <a:t>dari</a:t>
            </a:r>
            <a:r>
              <a:rPr lang="en-US" sz="2800" dirty="0"/>
              <a:t> TPI </a:t>
            </a:r>
            <a:r>
              <a:rPr lang="en-US" sz="2800" dirty="0" err="1"/>
              <a:t>ke</a:t>
            </a:r>
            <a:r>
              <a:rPr lang="en-US" sz="2800" dirty="0"/>
              <a:t> TPP (</a:t>
            </a:r>
            <a:r>
              <a:rPr lang="en-US" sz="2800" dirty="0" err="1"/>
              <a:t>Pangkat</a:t>
            </a:r>
            <a:r>
              <a:rPr lang="en-US" sz="2800" dirty="0"/>
              <a:t> IV/b </a:t>
            </a:r>
            <a:r>
              <a:rPr lang="en-US" sz="2800" dirty="0" err="1"/>
              <a:t>sd</a:t>
            </a:r>
            <a:r>
              <a:rPr lang="en-US" sz="2800" dirty="0"/>
              <a:t> IV/e)</a:t>
            </a:r>
            <a:endParaRPr lang="id-ID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7826E15-18A8-4A22-987F-A98A871478CF}"/>
              </a:ext>
            </a:extLst>
          </p:cNvPr>
          <p:cNvSpPr/>
          <p:nvPr/>
        </p:nvSpPr>
        <p:spPr>
          <a:xfrm>
            <a:off x="9556898" y="1201589"/>
            <a:ext cx="1796903" cy="914289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8. STPP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C0B9109-3833-4940-8E2A-2A95A032022E}"/>
              </a:ext>
            </a:extLst>
          </p:cNvPr>
          <p:cNvSpPr/>
          <p:nvPr/>
        </p:nvSpPr>
        <p:spPr>
          <a:xfrm>
            <a:off x="9556898" y="2984297"/>
            <a:ext cx="1796903" cy="9142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9.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Verifikasi</a:t>
            </a: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 </a:t>
            </a:r>
          </a:p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STPP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537D66E-86F9-405F-986B-465DFECF5F01}"/>
              </a:ext>
            </a:extLst>
          </p:cNvPr>
          <p:cNvSpPr/>
          <p:nvPr/>
        </p:nvSpPr>
        <p:spPr>
          <a:xfrm>
            <a:off x="6680795" y="2939901"/>
            <a:ext cx="1689392" cy="91428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10.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Penilaian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oleh Tim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/Ahli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5C5E2B15-8ACF-433A-A9E3-76E7F07CC72E}"/>
              </a:ext>
            </a:extLst>
          </p:cNvPr>
          <p:cNvSpPr/>
          <p:nvPr/>
        </p:nvSpPr>
        <p:spPr>
          <a:xfrm>
            <a:off x="3772787" y="2939901"/>
            <a:ext cx="1796903" cy="91428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11.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Rekapitulasi</a:t>
            </a: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Penilaian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6D0D9B4-80B0-41CF-8B2C-BE554CD0334F}"/>
              </a:ext>
            </a:extLst>
          </p:cNvPr>
          <p:cNvSpPr/>
          <p:nvPr/>
        </p:nvSpPr>
        <p:spPr>
          <a:xfrm>
            <a:off x="574158" y="2917049"/>
            <a:ext cx="1796903" cy="91428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12.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Analisis</a:t>
            </a:r>
            <a:r>
              <a:rPr lang="en-US" sz="1400" kern="0" dirty="0">
                <a:solidFill>
                  <a:schemeClr val="bg1"/>
                </a:solidFill>
                <a:latin typeface="Arial"/>
                <a:sym typeface="Arial"/>
              </a:rPr>
              <a:t> Hasil </a:t>
            </a:r>
            <a:r>
              <a:rPr lang="en-US" sz="1400" kern="0" dirty="0" err="1">
                <a:solidFill>
                  <a:schemeClr val="bg1"/>
                </a:solidFill>
                <a:latin typeface="Arial"/>
                <a:sym typeface="Arial"/>
              </a:rPr>
              <a:t>Penilaian</a:t>
            </a:r>
            <a:endParaRPr lang="id-ID" sz="1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725A92E-B496-427B-A5CD-0A566F1370D2}"/>
              </a:ext>
            </a:extLst>
          </p:cNvPr>
          <p:cNvSpPr/>
          <p:nvPr/>
        </p:nvSpPr>
        <p:spPr>
          <a:xfrm>
            <a:off x="580369" y="4270888"/>
            <a:ext cx="1796903" cy="91428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13.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Sidang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Penilaian</a:t>
            </a: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 Tim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Penilai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" name="Arrow: Down 31">
            <a:extLst>
              <a:ext uri="{FF2B5EF4-FFF2-40B4-BE49-F238E27FC236}">
                <a16:creationId xmlns="" xmlns:a16="http://schemas.microsoft.com/office/drawing/2014/main" id="{9575A182-8F23-4032-85D7-0E7341AA7788}"/>
              </a:ext>
            </a:extLst>
          </p:cNvPr>
          <p:cNvSpPr/>
          <p:nvPr/>
        </p:nvSpPr>
        <p:spPr>
          <a:xfrm>
            <a:off x="9910723" y="2115876"/>
            <a:ext cx="198068" cy="890616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Arrow: Left 32">
            <a:extLst>
              <a:ext uri="{FF2B5EF4-FFF2-40B4-BE49-F238E27FC236}">
                <a16:creationId xmlns="" xmlns:a16="http://schemas.microsoft.com/office/drawing/2014/main" id="{4CBAE071-FA8A-4AE6-A338-92631CEB7FF3}"/>
              </a:ext>
            </a:extLst>
          </p:cNvPr>
          <p:cNvSpPr/>
          <p:nvPr/>
        </p:nvSpPr>
        <p:spPr>
          <a:xfrm>
            <a:off x="8366053" y="3310394"/>
            <a:ext cx="1190847" cy="219292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Arrow: Left 33">
            <a:extLst>
              <a:ext uri="{FF2B5EF4-FFF2-40B4-BE49-F238E27FC236}">
                <a16:creationId xmlns="" xmlns:a16="http://schemas.microsoft.com/office/drawing/2014/main" id="{B4518589-0738-43DA-B558-3CCA23321E7D}"/>
              </a:ext>
            </a:extLst>
          </p:cNvPr>
          <p:cNvSpPr/>
          <p:nvPr/>
        </p:nvSpPr>
        <p:spPr>
          <a:xfrm>
            <a:off x="5566149" y="3273501"/>
            <a:ext cx="1114647" cy="21929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Arrow: Left 34">
            <a:extLst>
              <a:ext uri="{FF2B5EF4-FFF2-40B4-BE49-F238E27FC236}">
                <a16:creationId xmlns="" xmlns:a16="http://schemas.microsoft.com/office/drawing/2014/main" id="{863C6E87-7671-460D-A29B-1A54D66DAFEA}"/>
              </a:ext>
            </a:extLst>
          </p:cNvPr>
          <p:cNvSpPr/>
          <p:nvPr/>
        </p:nvSpPr>
        <p:spPr>
          <a:xfrm>
            <a:off x="2377271" y="3227461"/>
            <a:ext cx="1391975" cy="213979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46" name="Connector: Elbow 45">
            <a:extLst>
              <a:ext uri="{FF2B5EF4-FFF2-40B4-BE49-F238E27FC236}">
                <a16:creationId xmlns="" xmlns:a16="http://schemas.microsoft.com/office/drawing/2014/main" id="{CEF7F12B-7AB8-46FE-848E-FBB6DABEE277}"/>
              </a:ext>
            </a:extLst>
          </p:cNvPr>
          <p:cNvCxnSpPr>
            <a:cxnSpLocks/>
            <a:stCxn id="9" idx="0"/>
          </p:cNvCxnSpPr>
          <p:nvPr/>
        </p:nvCxnSpPr>
        <p:spPr>
          <a:xfrm rot="16200000" flipV="1">
            <a:off x="8904505" y="1433453"/>
            <a:ext cx="868419" cy="2233268"/>
          </a:xfrm>
          <a:prstGeom prst="bentConnector3">
            <a:avLst>
              <a:gd name="adj1" fmla="val 37757"/>
            </a:avLst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="" xmlns:a16="http://schemas.microsoft.com/office/drawing/2014/main" id="{123E9CF8-553A-47FF-86CD-8B1DC98B9176}"/>
              </a:ext>
            </a:extLst>
          </p:cNvPr>
          <p:cNvCxnSpPr>
            <a:stCxn id="11" idx="2"/>
            <a:endCxn id="10" idx="2"/>
          </p:cNvCxnSpPr>
          <p:nvPr/>
        </p:nvCxnSpPr>
        <p:spPr>
          <a:xfrm rot="16200000" flipH="1">
            <a:off x="6098365" y="2427063"/>
            <a:ext cx="1" cy="2854252"/>
          </a:xfrm>
          <a:prstGeom prst="bentConnector3">
            <a:avLst>
              <a:gd name="adj1" fmla="val 22860100000"/>
            </a:avLst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rrow: Down 52">
            <a:extLst>
              <a:ext uri="{FF2B5EF4-FFF2-40B4-BE49-F238E27FC236}">
                <a16:creationId xmlns="" xmlns:a16="http://schemas.microsoft.com/office/drawing/2014/main" id="{728BAAA3-BB16-4CBE-B824-B00A1BC703AA}"/>
              </a:ext>
            </a:extLst>
          </p:cNvPr>
          <p:cNvSpPr/>
          <p:nvPr/>
        </p:nvSpPr>
        <p:spPr>
          <a:xfrm>
            <a:off x="1322721" y="3831336"/>
            <a:ext cx="165839" cy="46518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EFB6F763-2286-4AA7-90CC-689D6DA6A6AE}"/>
              </a:ext>
            </a:extLst>
          </p:cNvPr>
          <p:cNvSpPr/>
          <p:nvPr/>
        </p:nvSpPr>
        <p:spPr>
          <a:xfrm>
            <a:off x="584791" y="5174543"/>
            <a:ext cx="1796903" cy="55640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STPP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cxnSp>
        <p:nvCxnSpPr>
          <p:cNvPr id="74" name="Connector: Elbow 73">
            <a:extLst>
              <a:ext uri="{FF2B5EF4-FFF2-40B4-BE49-F238E27FC236}">
                <a16:creationId xmlns="" xmlns:a16="http://schemas.microsoft.com/office/drawing/2014/main" id="{D1623BF3-10BA-4AFB-A1C4-F78D27E91E99}"/>
              </a:ext>
            </a:extLst>
          </p:cNvPr>
          <p:cNvCxnSpPr>
            <a:cxnSpLocks/>
          </p:cNvCxnSpPr>
          <p:nvPr/>
        </p:nvCxnSpPr>
        <p:spPr>
          <a:xfrm rot="16200000" flipH="1">
            <a:off x="9079122" y="1529083"/>
            <a:ext cx="82823" cy="2904459"/>
          </a:xfrm>
          <a:prstGeom prst="bentConnector3">
            <a:avLst>
              <a:gd name="adj1" fmla="val -494259"/>
            </a:avLst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lowchart: Sort 76">
            <a:extLst>
              <a:ext uri="{FF2B5EF4-FFF2-40B4-BE49-F238E27FC236}">
                <a16:creationId xmlns="" xmlns:a16="http://schemas.microsoft.com/office/drawing/2014/main" id="{FC345195-4FEF-46AD-AABF-15464278D4D4}"/>
              </a:ext>
            </a:extLst>
          </p:cNvPr>
          <p:cNvSpPr/>
          <p:nvPr/>
        </p:nvSpPr>
        <p:spPr>
          <a:xfrm>
            <a:off x="10905229" y="2981313"/>
            <a:ext cx="448571" cy="914289"/>
          </a:xfrm>
          <a:prstGeom prst="flowChartSo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0" name="Flowchart: Document 89">
            <a:extLst>
              <a:ext uri="{FF2B5EF4-FFF2-40B4-BE49-F238E27FC236}">
                <a16:creationId xmlns="" xmlns:a16="http://schemas.microsoft.com/office/drawing/2014/main" id="{DD77E333-2C20-4DC9-B3E7-70B7F542BF00}"/>
              </a:ext>
            </a:extLst>
          </p:cNvPr>
          <p:cNvSpPr/>
          <p:nvPr/>
        </p:nvSpPr>
        <p:spPr>
          <a:xfrm>
            <a:off x="4763166" y="4360650"/>
            <a:ext cx="1584252" cy="458727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15. HPAK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91" name="Flowchart: Document 90">
            <a:extLst>
              <a:ext uri="{FF2B5EF4-FFF2-40B4-BE49-F238E27FC236}">
                <a16:creationId xmlns="" xmlns:a16="http://schemas.microsoft.com/office/drawing/2014/main" id="{1EB8D42E-EA05-45B9-8049-EAC7612E9BEC}"/>
              </a:ext>
            </a:extLst>
          </p:cNvPr>
          <p:cNvSpPr/>
          <p:nvPr/>
        </p:nvSpPr>
        <p:spPr>
          <a:xfrm>
            <a:off x="4727117" y="5147075"/>
            <a:ext cx="1584252" cy="458728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15. PAK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92" name="Flowchart: Stored Data 91">
            <a:extLst>
              <a:ext uri="{FF2B5EF4-FFF2-40B4-BE49-F238E27FC236}">
                <a16:creationId xmlns="" xmlns:a16="http://schemas.microsoft.com/office/drawing/2014/main" id="{BC9C9DCE-3A9F-4E82-8DF8-77BB23A57CFD}"/>
              </a:ext>
            </a:extLst>
          </p:cNvPr>
          <p:cNvSpPr/>
          <p:nvPr/>
        </p:nvSpPr>
        <p:spPr>
          <a:xfrm>
            <a:off x="4708478" y="5928323"/>
            <a:ext cx="1584252" cy="363263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15. </a:t>
            </a:r>
            <a:r>
              <a:rPr lang="en-US" sz="1400" kern="0" dirty="0" err="1" smtClean="0">
                <a:solidFill>
                  <a:srgbClr val="393B44"/>
                </a:solidFill>
                <a:latin typeface="Arial"/>
                <a:sym typeface="Arial"/>
              </a:rPr>
              <a:t>Arsip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="" xmlns:a16="http://schemas.microsoft.com/office/drawing/2014/main" id="{1180DFD7-BF20-452E-9515-A5C226CFA1D2}"/>
              </a:ext>
            </a:extLst>
          </p:cNvPr>
          <p:cNvCxnSpPr>
            <a:cxnSpLocks/>
            <a:endCxn id="90" idx="1"/>
          </p:cNvCxnSpPr>
          <p:nvPr/>
        </p:nvCxnSpPr>
        <p:spPr>
          <a:xfrm flipV="1">
            <a:off x="2379482" y="4590012"/>
            <a:ext cx="2383684" cy="3336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="" xmlns:a16="http://schemas.microsoft.com/office/drawing/2014/main" id="{87510330-C69C-4277-BE82-6991BCAC13F5}"/>
              </a:ext>
            </a:extLst>
          </p:cNvPr>
          <p:cNvCxnSpPr>
            <a:cxnSpLocks/>
            <a:endCxn id="91" idx="1"/>
          </p:cNvCxnSpPr>
          <p:nvPr/>
        </p:nvCxnSpPr>
        <p:spPr>
          <a:xfrm>
            <a:off x="2330366" y="5189317"/>
            <a:ext cx="2396751" cy="187123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="" xmlns:a16="http://schemas.microsoft.com/office/drawing/2014/main" id="{7216C9D5-A86F-4912-9F1E-1B06A882AC4F}"/>
              </a:ext>
            </a:extLst>
          </p:cNvPr>
          <p:cNvCxnSpPr>
            <a:cxnSpLocks/>
            <a:endCxn id="92" idx="1"/>
          </p:cNvCxnSpPr>
          <p:nvPr/>
        </p:nvCxnSpPr>
        <p:spPr>
          <a:xfrm>
            <a:off x="2386116" y="5705715"/>
            <a:ext cx="2322362" cy="40424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" name="Flowchart: Manual Operation 101">
            <a:extLst>
              <a:ext uri="{FF2B5EF4-FFF2-40B4-BE49-F238E27FC236}">
                <a16:creationId xmlns="" xmlns:a16="http://schemas.microsoft.com/office/drawing/2014/main" id="{447A92F1-BA0A-4AB3-ABCD-245FBF64D81F}"/>
              </a:ext>
            </a:extLst>
          </p:cNvPr>
          <p:cNvSpPr/>
          <p:nvPr/>
        </p:nvSpPr>
        <p:spPr>
          <a:xfrm>
            <a:off x="2697355" y="4590760"/>
            <a:ext cx="1782717" cy="771291"/>
          </a:xfrm>
          <a:prstGeom prst="flowChartManualOperat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393B44"/>
                </a:solidFill>
                <a:latin typeface="Arial"/>
                <a:sym typeface="Arial"/>
              </a:rPr>
              <a:t>14. TTD </a:t>
            </a:r>
            <a:r>
              <a:rPr lang="en-US" sz="1400" kern="0" dirty="0" err="1">
                <a:solidFill>
                  <a:srgbClr val="393B44"/>
                </a:solidFill>
                <a:latin typeface="Arial"/>
                <a:sym typeface="Arial"/>
              </a:rPr>
              <a:t>Pimpinan</a:t>
            </a:r>
            <a:endParaRPr lang="id-ID" sz="1400" kern="0" dirty="0">
              <a:solidFill>
                <a:srgbClr val="393B44"/>
              </a:solidFill>
              <a:latin typeface="Arial"/>
              <a:sym typeface="Arial"/>
            </a:endParaRPr>
          </a:p>
        </p:txBody>
      </p:sp>
      <p:sp>
        <p:nvSpPr>
          <p:cNvPr id="103" name="Flowchart: Terminator 102">
            <a:extLst>
              <a:ext uri="{FF2B5EF4-FFF2-40B4-BE49-F238E27FC236}">
                <a16:creationId xmlns="" xmlns:a16="http://schemas.microsoft.com/office/drawing/2014/main" id="{3498D050-1DC6-4F30-AF90-98CBD77B49F9}"/>
              </a:ext>
            </a:extLst>
          </p:cNvPr>
          <p:cNvSpPr/>
          <p:nvPr/>
        </p:nvSpPr>
        <p:spPr>
          <a:xfrm>
            <a:off x="7075671" y="4257003"/>
            <a:ext cx="1653219" cy="614860"/>
          </a:xfrm>
          <a:prstGeom prst="flowChartTerminator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16. TPI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="" xmlns:a16="http://schemas.microsoft.com/office/drawing/2014/main" id="{D0F55D5F-D5D0-4334-B291-81B5C5359BB2}"/>
              </a:ext>
            </a:extLst>
          </p:cNvPr>
          <p:cNvSpPr/>
          <p:nvPr/>
        </p:nvSpPr>
        <p:spPr>
          <a:xfrm>
            <a:off x="11096712" y="4232957"/>
            <a:ext cx="940109" cy="6597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19. JFAK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5" name="Arrow: Right 104">
            <a:extLst>
              <a:ext uri="{FF2B5EF4-FFF2-40B4-BE49-F238E27FC236}">
                <a16:creationId xmlns="" xmlns:a16="http://schemas.microsoft.com/office/drawing/2014/main" id="{0A2336A7-FD33-437B-92FC-03E4A232F803}"/>
              </a:ext>
            </a:extLst>
          </p:cNvPr>
          <p:cNvSpPr/>
          <p:nvPr/>
        </p:nvSpPr>
        <p:spPr>
          <a:xfrm>
            <a:off x="6347418" y="4448622"/>
            <a:ext cx="684607" cy="229591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6" name="Arrow: Right 105">
            <a:extLst>
              <a:ext uri="{FF2B5EF4-FFF2-40B4-BE49-F238E27FC236}">
                <a16:creationId xmlns="" xmlns:a16="http://schemas.microsoft.com/office/drawing/2014/main" id="{886D7632-637E-4514-9101-0B4E3F29CEB6}"/>
              </a:ext>
            </a:extLst>
          </p:cNvPr>
          <p:cNvSpPr/>
          <p:nvPr/>
        </p:nvSpPr>
        <p:spPr>
          <a:xfrm>
            <a:off x="8739746" y="4590013"/>
            <a:ext cx="1072775" cy="102839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Flowchart: Preparation 40">
            <a:extLst>
              <a:ext uri="{FF2B5EF4-FFF2-40B4-BE49-F238E27FC236}">
                <a16:creationId xmlns="" xmlns:a16="http://schemas.microsoft.com/office/drawing/2014/main" id="{26B3EFFD-8712-4E84-A085-7CCBFAB79519}"/>
              </a:ext>
            </a:extLst>
          </p:cNvPr>
          <p:cNvSpPr/>
          <p:nvPr/>
        </p:nvSpPr>
        <p:spPr>
          <a:xfrm>
            <a:off x="7323630" y="1201589"/>
            <a:ext cx="1796903" cy="914289"/>
          </a:xfrm>
          <a:prstGeom prst="flowChartPreparation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7. STPI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="" xmlns:a16="http://schemas.microsoft.com/office/drawing/2014/main" id="{515AFE6C-A7A2-4180-BF97-9ABC30471183}"/>
              </a:ext>
            </a:extLst>
          </p:cNvPr>
          <p:cNvSpPr/>
          <p:nvPr/>
        </p:nvSpPr>
        <p:spPr>
          <a:xfrm>
            <a:off x="9120532" y="1552548"/>
            <a:ext cx="467168" cy="223003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Flowchart: Preparation 60">
            <a:extLst>
              <a:ext uri="{FF2B5EF4-FFF2-40B4-BE49-F238E27FC236}">
                <a16:creationId xmlns="" xmlns:a16="http://schemas.microsoft.com/office/drawing/2014/main" id="{B703A440-1BE7-4FE6-BA1D-4958245EE340}"/>
              </a:ext>
            </a:extLst>
          </p:cNvPr>
          <p:cNvSpPr/>
          <p:nvPr/>
        </p:nvSpPr>
        <p:spPr>
          <a:xfrm>
            <a:off x="7038793" y="5010867"/>
            <a:ext cx="1653219" cy="498651"/>
          </a:xfrm>
          <a:prstGeom prst="flowChartPreparation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16. TPI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82E2948D-C307-439E-B6A5-0FA6FF7734B3}"/>
              </a:ext>
            </a:extLst>
          </p:cNvPr>
          <p:cNvSpPr/>
          <p:nvPr/>
        </p:nvSpPr>
        <p:spPr>
          <a:xfrm>
            <a:off x="7038793" y="5879598"/>
            <a:ext cx="1653219" cy="37008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16. TPP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Arrow: Right 62">
            <a:extLst>
              <a:ext uri="{FF2B5EF4-FFF2-40B4-BE49-F238E27FC236}">
                <a16:creationId xmlns="" xmlns:a16="http://schemas.microsoft.com/office/drawing/2014/main" id="{D034F32A-8A1C-4EB9-856E-0D7E2915A984}"/>
              </a:ext>
            </a:extLst>
          </p:cNvPr>
          <p:cNvSpPr/>
          <p:nvPr/>
        </p:nvSpPr>
        <p:spPr>
          <a:xfrm>
            <a:off x="8692013" y="5973822"/>
            <a:ext cx="514859" cy="13371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Arrow: Down 63">
            <a:extLst>
              <a:ext uri="{FF2B5EF4-FFF2-40B4-BE49-F238E27FC236}">
                <a16:creationId xmlns="" xmlns:a16="http://schemas.microsoft.com/office/drawing/2014/main" id="{DA56AA58-7255-4C31-B24A-3135174E15F1}"/>
              </a:ext>
            </a:extLst>
          </p:cNvPr>
          <p:cNvSpPr/>
          <p:nvPr/>
        </p:nvSpPr>
        <p:spPr>
          <a:xfrm>
            <a:off x="7408005" y="5509517"/>
            <a:ext cx="141004" cy="370081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Arrow: Down 64">
            <a:extLst>
              <a:ext uri="{FF2B5EF4-FFF2-40B4-BE49-F238E27FC236}">
                <a16:creationId xmlns="" xmlns:a16="http://schemas.microsoft.com/office/drawing/2014/main" id="{B70FE217-EEF8-47A6-B556-DFB294E309E9}"/>
              </a:ext>
            </a:extLst>
          </p:cNvPr>
          <p:cNvSpPr/>
          <p:nvPr/>
        </p:nvSpPr>
        <p:spPr>
          <a:xfrm>
            <a:off x="8104274" y="5464389"/>
            <a:ext cx="141005" cy="415208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="" xmlns:a16="http://schemas.microsoft.com/office/drawing/2014/main" id="{5908AB43-BDE0-44B1-A04F-D5915037DE8C}"/>
              </a:ext>
            </a:extLst>
          </p:cNvPr>
          <p:cNvSpPr/>
          <p:nvPr/>
        </p:nvSpPr>
        <p:spPr>
          <a:xfrm>
            <a:off x="9193560" y="5861753"/>
            <a:ext cx="1753275" cy="37008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17. Uji </a:t>
            </a:r>
            <a:r>
              <a:rPr lang="en-US" sz="1400" kern="0" dirty="0" err="1">
                <a:solidFill>
                  <a:srgbClr val="FFFFFF"/>
                </a:solidFill>
                <a:latin typeface="Arial"/>
                <a:sym typeface="Arial"/>
              </a:rPr>
              <a:t>Kompetensi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67" name="Connector: Elbow 66">
            <a:extLst>
              <a:ext uri="{FF2B5EF4-FFF2-40B4-BE49-F238E27FC236}">
                <a16:creationId xmlns="" xmlns:a16="http://schemas.microsoft.com/office/drawing/2014/main" id="{52534B48-105F-4154-B4D8-3C88CD7BC8EC}"/>
              </a:ext>
            </a:extLst>
          </p:cNvPr>
          <p:cNvCxnSpPr>
            <a:cxnSpLocks/>
            <a:stCxn id="66" idx="0"/>
          </p:cNvCxnSpPr>
          <p:nvPr/>
        </p:nvCxnSpPr>
        <p:spPr>
          <a:xfrm rot="16200000" flipV="1">
            <a:off x="9240983" y="5032539"/>
            <a:ext cx="270272" cy="1388156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Arrow: Right 67">
            <a:extLst>
              <a:ext uri="{FF2B5EF4-FFF2-40B4-BE49-F238E27FC236}">
                <a16:creationId xmlns="" xmlns:a16="http://schemas.microsoft.com/office/drawing/2014/main" id="{A0677224-4DA6-4D1C-A2DF-08B7B074FBD0}"/>
              </a:ext>
            </a:extLst>
          </p:cNvPr>
          <p:cNvSpPr/>
          <p:nvPr/>
        </p:nvSpPr>
        <p:spPr>
          <a:xfrm>
            <a:off x="8757556" y="5127577"/>
            <a:ext cx="1120579" cy="187171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id-ID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="" xmlns:a16="http://schemas.microsoft.com/office/drawing/2014/main" id="{FEE67DE8-45E7-42C5-8C88-D3F6501DA70F}"/>
              </a:ext>
            </a:extLst>
          </p:cNvPr>
          <p:cNvSpPr/>
          <p:nvPr/>
        </p:nvSpPr>
        <p:spPr>
          <a:xfrm>
            <a:off x="11119287" y="5302900"/>
            <a:ext cx="847811" cy="424021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19. BKN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44F6CABC-DA98-4726-AA31-97E59E0DD957}"/>
              </a:ext>
            </a:extLst>
          </p:cNvPr>
          <p:cNvSpPr/>
          <p:nvPr/>
        </p:nvSpPr>
        <p:spPr>
          <a:xfrm>
            <a:off x="9842391" y="4192340"/>
            <a:ext cx="1005540" cy="131717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400" kern="0" dirty="0">
                <a:solidFill>
                  <a:srgbClr val="FFFFFF"/>
                </a:solidFill>
                <a:latin typeface="Arial"/>
                <a:sym typeface="Arial"/>
              </a:rPr>
              <a:t>18. Unit SDM K/L/D</a:t>
            </a:r>
            <a:endParaRPr lang="id-ID" sz="1400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18" name="Connector: Elbow 17">
            <a:extLst>
              <a:ext uri="{FF2B5EF4-FFF2-40B4-BE49-F238E27FC236}">
                <a16:creationId xmlns="" xmlns:a16="http://schemas.microsoft.com/office/drawing/2014/main" id="{83757C56-1E0C-4F2F-8F9B-7DB888AC7AF6}"/>
              </a:ext>
            </a:extLst>
          </p:cNvPr>
          <p:cNvCxnSpPr>
            <a:stCxn id="66" idx="2"/>
            <a:endCxn id="61" idx="1"/>
          </p:cNvCxnSpPr>
          <p:nvPr/>
        </p:nvCxnSpPr>
        <p:spPr>
          <a:xfrm rot="5400000" flipH="1">
            <a:off x="8068676" y="4230311"/>
            <a:ext cx="971641" cy="3031404"/>
          </a:xfrm>
          <a:prstGeom prst="bentConnector4">
            <a:avLst>
              <a:gd name="adj1" fmla="val -23527"/>
              <a:gd name="adj2" fmla="val 107541"/>
            </a:avLst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85F81611-B126-4701-8C69-1628913D4BFA}"/>
              </a:ext>
            </a:extLst>
          </p:cNvPr>
          <p:cNvCxnSpPr>
            <a:cxnSpLocks/>
          </p:cNvCxnSpPr>
          <p:nvPr/>
        </p:nvCxnSpPr>
        <p:spPr>
          <a:xfrm flipV="1">
            <a:off x="6292730" y="5147075"/>
            <a:ext cx="905471" cy="3470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078E3E37-7388-4B21-A08B-22085205CE31}"/>
              </a:ext>
            </a:extLst>
          </p:cNvPr>
          <p:cNvGrpSpPr>
            <a:grpSpLocks/>
          </p:cNvGrpSpPr>
          <p:nvPr/>
        </p:nvGrpSpPr>
        <p:grpSpPr bwMode="auto">
          <a:xfrm>
            <a:off x="332375" y="6539014"/>
            <a:ext cx="4729960" cy="298300"/>
            <a:chOff x="3175155" y="4155313"/>
            <a:chExt cx="3574655" cy="257423"/>
          </a:xfrm>
        </p:grpSpPr>
        <p:sp>
          <p:nvSpPr>
            <p:cNvPr id="45" name="Subtitle 2">
              <a:extLst>
                <a:ext uri="{FF2B5EF4-FFF2-40B4-BE49-F238E27FC236}">
                  <a16:creationId xmlns="" xmlns:a16="http://schemas.microsoft.com/office/drawing/2014/main" id="{B7AADA02-A618-4BAF-AC23-4AB7C48986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PEDULI</a:t>
              </a:r>
            </a:p>
          </p:txBody>
        </p:sp>
        <p:sp>
          <p:nvSpPr>
            <p:cNvPr id="47" name="Subtitle 2">
              <a:extLst>
                <a:ext uri="{FF2B5EF4-FFF2-40B4-BE49-F238E27FC236}">
                  <a16:creationId xmlns="" xmlns:a16="http://schemas.microsoft.com/office/drawing/2014/main" id="{396D4F82-A8C3-4389-801A-01CDF2B992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INOVATIF</a:t>
              </a:r>
            </a:p>
          </p:txBody>
        </p:sp>
        <p:sp>
          <p:nvSpPr>
            <p:cNvPr id="48" name="Subtitle 2">
              <a:extLst>
                <a:ext uri="{FF2B5EF4-FFF2-40B4-BE49-F238E27FC236}">
                  <a16:creationId xmlns="" xmlns:a16="http://schemas.microsoft.com/office/drawing/2014/main" id="{F56B4DCD-82BA-4246-A7B7-03219E03A38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INTEGRITAS</a:t>
              </a:r>
            </a:p>
          </p:txBody>
        </p:sp>
        <p:sp>
          <p:nvSpPr>
            <p:cNvPr id="49" name="Subtitle 2">
              <a:extLst>
                <a:ext uri="{FF2B5EF4-FFF2-40B4-BE49-F238E27FC236}">
                  <a16:creationId xmlns="" xmlns:a16="http://schemas.microsoft.com/office/drawing/2014/main" id="{19F3C330-6C1E-499B-BF5F-EEA5403ABD8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585">
                <a:lnSpc>
                  <a:spcPct val="120000"/>
                </a:lnSpc>
                <a:spcBef>
                  <a:spcPts val="1777"/>
                </a:spcBef>
                <a:buSzPct val="125000"/>
                <a:defRPr/>
              </a:pPr>
              <a:r>
                <a:rPr lang="id-ID" sz="1200" b="1" dirty="0">
                  <a:solidFill>
                    <a:srgbClr val="002060"/>
                  </a:solidFill>
                  <a:latin typeface="Trebuchet MS" pitchFamily="34" charset="0"/>
                  <a:sym typeface="Arial"/>
                </a:rPr>
                <a:t>PROFESIONAL</a:t>
              </a:r>
            </a:p>
          </p:txBody>
        </p:sp>
        <p:pic>
          <p:nvPicPr>
            <p:cNvPr id="50" name="Picture 49">
              <a:extLst>
                <a:ext uri="{FF2B5EF4-FFF2-40B4-BE49-F238E27FC236}">
                  <a16:creationId xmlns="" xmlns:a16="http://schemas.microsoft.com/office/drawing/2014/main" id="{BBF41317-4D79-4DDD-8B06-478CC535F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50">
              <a:extLst>
                <a:ext uri="{FF2B5EF4-FFF2-40B4-BE49-F238E27FC236}">
                  <a16:creationId xmlns="" xmlns:a16="http://schemas.microsoft.com/office/drawing/2014/main" id="{1F7D6AD1-4FF9-41F3-A9D6-EE2473219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53">
              <a:extLst>
                <a:ext uri="{FF2B5EF4-FFF2-40B4-BE49-F238E27FC236}">
                  <a16:creationId xmlns="" xmlns:a16="http://schemas.microsoft.com/office/drawing/2014/main" id="{97A1BD5C-1198-44B4-9505-63D5DB079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55">
              <a:extLst>
                <a:ext uri="{FF2B5EF4-FFF2-40B4-BE49-F238E27FC236}">
                  <a16:creationId xmlns="" xmlns:a16="http://schemas.microsoft.com/office/drawing/2014/main" id="{4C867E15-BDF4-4AFC-9A37-8409FB7E2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382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5" grpId="0" animBg="1"/>
      <p:bldP spid="32" grpId="0" animBg="1"/>
      <p:bldP spid="33" grpId="0" animBg="1"/>
      <p:bldP spid="34" grpId="0" animBg="1"/>
      <p:bldP spid="35" grpId="0" animBg="1"/>
      <p:bldP spid="53" grpId="0" animBg="1"/>
      <p:bldP spid="55" grpId="0" animBg="1"/>
      <p:bldP spid="77" grpId="0" animBg="1"/>
      <p:bldP spid="90" grpId="0" animBg="1"/>
      <p:bldP spid="91" grpId="0" animBg="1"/>
      <p:bldP spid="92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8" grpId="0" animBg="1"/>
      <p:bldP spid="70" grpId="0" animBg="1"/>
      <p:bldP spid="7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9"/>
          <p:cNvSpPr txBox="1">
            <a:spLocks/>
          </p:cNvSpPr>
          <p:nvPr/>
        </p:nvSpPr>
        <p:spPr>
          <a:xfrm>
            <a:off x="157858" y="492846"/>
            <a:ext cx="7011988" cy="10223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d-ID" b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Waktu Penilaian DUPAK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5947" y="4938673"/>
            <a:ext cx="10054284" cy="70340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just" defTabSz="914264">
              <a:defRPr/>
            </a:pPr>
            <a:endParaRPr lang="en-US" sz="2000" cap="none" dirty="0">
              <a:ln w="0"/>
              <a:solidFill>
                <a:prstClr val="black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6" name="Snip Diagonal Corner Rectangle 2"/>
          <p:cNvSpPr/>
          <p:nvPr/>
        </p:nvSpPr>
        <p:spPr>
          <a:xfrm>
            <a:off x="636037" y="1518421"/>
            <a:ext cx="10029483" cy="971984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rtlCol="0" anchor="ctr"/>
          <a:lstStyle/>
          <a:p>
            <a:pPr algn="ctr" defTabSz="914264">
              <a:defRPr/>
            </a:pPr>
            <a:r>
              <a:rPr lang="id-ID" sz="2000" b="1" dirty="0">
                <a:solidFill>
                  <a:prstClr val="black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PERIODE PENGUSULAN, PENILAIAN, DAN PENETAPAN</a:t>
            </a:r>
            <a:endParaRPr lang="en-US" sz="2000" b="1" dirty="0">
              <a:solidFill>
                <a:prstClr val="black"/>
              </a:solidFill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algn="ctr" defTabSz="914264">
              <a:defRPr/>
            </a:pPr>
            <a:r>
              <a:rPr lang="id-ID" sz="2000" b="1" dirty="0">
                <a:solidFill>
                  <a:prstClr val="black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DUPAK</a:t>
            </a:r>
            <a:r>
              <a:rPr lang="en-US" sz="2000" b="1" dirty="0">
                <a:solidFill>
                  <a:prstClr val="black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JFAK</a:t>
            </a:r>
            <a:r>
              <a:rPr lang="id-ID" sz="2000" b="1" dirty="0">
                <a:solidFill>
                  <a:prstClr val="black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</a:t>
            </a:r>
            <a:r>
              <a:rPr lang="id-ID" sz="2000" b="1" i="1" dirty="0">
                <a:solidFill>
                  <a:prstClr val="black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ONLINE</a:t>
            </a:r>
            <a:r>
              <a:rPr lang="id-ID" sz="2000" b="1" dirty="0">
                <a:solidFill>
                  <a:prstClr val="black"/>
                </a:solidFill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636037" y="2546855"/>
          <a:ext cx="10029484" cy="2392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140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170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086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97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100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9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Periode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9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Waktu</a:t>
                      </a:r>
                      <a:r>
                        <a:rPr lang="en-US" sz="19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 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056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9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Pengusulan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id-ID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PAK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id-ID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Kenaikan Pangkat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05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id-ID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Minggu pertama bulan Oktober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id-ID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Januari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April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05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id-ID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Minggu pertama bulan April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BE8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id-ID" sz="1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Juli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BE8E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9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dobe Fan Heiti Std B" panose="020B0700000000000000" pitchFamily="34" charset="-128"/>
                          <a:cs typeface="Arial" panose="020B0604020202020204" pitchFamily="34" charset="0"/>
                        </a:rPr>
                        <a:t>Oktober</a:t>
                      </a:r>
                      <a:endParaRPr lang="en-US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dobe Fan Heiti Std B" panose="020B0700000000000000" pitchFamily="34" charset="-128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B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75947" y="5041914"/>
            <a:ext cx="11008588" cy="738664"/>
          </a:xfrm>
          <a:prstGeom prst="rect">
            <a:avLst/>
          </a:prstGeom>
          <a:solidFill>
            <a:srgbClr val="FFDAC6"/>
          </a:solidFill>
        </p:spPr>
        <p:txBody>
          <a:bodyPr wrap="square">
            <a:spAutoFit/>
          </a:bodyPr>
          <a:lstStyle/>
          <a:p>
            <a:pPr marL="285737" indent="-285737" defTabSz="457178">
              <a:buFont typeface="Arial" panose="020B0604020202020204" pitchFamily="34" charset="0"/>
              <a:buChar char="•"/>
            </a:pPr>
            <a:r>
              <a:rPr lang="id-ID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Sidang penilaian dapat dilaksanakan jika 2/3 (dua per tiga) anggota Tim Penilai JFAK telah </a:t>
            </a:r>
            <a:r>
              <a:rPr lang="id-ID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melakukan penilaian </a:t>
            </a:r>
            <a:r>
              <a:rPr lang="id-ID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secara online. </a:t>
            </a:r>
          </a:p>
          <a:p>
            <a:pPr marL="285737" indent="-285737" defTabSz="457178">
              <a:buFont typeface="Arial" panose="020B0604020202020204" pitchFamily="34" charset="0"/>
              <a:buChar char="•"/>
            </a:pPr>
            <a:r>
              <a:rPr lang="id-ID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Hasil sidang Tim Penilai JFAK dianggap sah, apabila paling sedikit dihadiri oleh 2/3 (dua per tiga) dari keseluruhan anggota Tim Penilai JFAK.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A3CD8EAF-EC56-40C5-B4F1-EA75FC53CE68}"/>
              </a:ext>
            </a:extLst>
          </p:cNvPr>
          <p:cNvGrpSpPr>
            <a:grpSpLocks/>
          </p:cNvGrpSpPr>
          <p:nvPr/>
        </p:nvGrpSpPr>
        <p:grpSpPr bwMode="auto">
          <a:xfrm>
            <a:off x="51934" y="6487886"/>
            <a:ext cx="3779839" cy="284148"/>
            <a:chOff x="3175155" y="4155313"/>
            <a:chExt cx="3574655" cy="257423"/>
          </a:xfrm>
        </p:grpSpPr>
        <p:sp>
          <p:nvSpPr>
            <p:cNvPr id="19" name="Subtitle 2">
              <a:extLst>
                <a:ext uri="{FF2B5EF4-FFF2-40B4-BE49-F238E27FC236}">
                  <a16:creationId xmlns:a16="http://schemas.microsoft.com/office/drawing/2014/main" xmlns="" id="{1B29461C-2401-4CB3-94CC-8001BC0B183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xmlns="" id="{9028EF82-8720-4E31-9C23-791BADE169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21" name="Subtitle 2">
              <a:extLst>
                <a:ext uri="{FF2B5EF4-FFF2-40B4-BE49-F238E27FC236}">
                  <a16:creationId xmlns:a16="http://schemas.microsoft.com/office/drawing/2014/main" xmlns="" id="{11B58484-D677-4213-AEFC-91850DD376A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22" name="Subtitle 2">
              <a:extLst>
                <a:ext uri="{FF2B5EF4-FFF2-40B4-BE49-F238E27FC236}">
                  <a16:creationId xmlns:a16="http://schemas.microsoft.com/office/drawing/2014/main" xmlns="" id="{A1EFA272-D407-4333-AFD4-480CD70D8F5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F4F0EEB7-8679-4E7A-8993-FF13A55C7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A9664E4F-D0F6-43FA-B3B6-B1FEFDD86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B50BD164-FA00-43FA-AC9E-42BBD71B9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xmlns="" id="{722ABAA3-AC47-46F4-BFCE-BA591ACA0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474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xmlns="" id="{1EBDDBDF-0866-4C85-A51C-A35E64E7A3E5}"/>
              </a:ext>
            </a:extLst>
          </p:cNvPr>
          <p:cNvSpPr txBox="1">
            <a:spLocks/>
          </p:cNvSpPr>
          <p:nvPr/>
        </p:nvSpPr>
        <p:spPr>
          <a:xfrm>
            <a:off x="652479" y="1523793"/>
            <a:ext cx="9791148" cy="4115009"/>
          </a:xfrm>
          <a:prstGeom prst="rect">
            <a:avLst/>
          </a:prstGeom>
          <a:solidFill>
            <a:srgbClr val="FFDAC6"/>
          </a:solidFill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lvl="0" indent="-3429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Wingdings 3" charset="2"/>
              <a:buNone/>
              <a:defRPr sz="18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Wingdings 3" charset="2"/>
              <a:buNone/>
              <a:defRPr sz="4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Wingdings 3" charset="2"/>
              <a:buNone/>
              <a:defRPr sz="4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Wingdings 3" charset="2"/>
              <a:buNone/>
              <a:defRPr sz="4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Wingdings 3" charset="2"/>
              <a:buNone/>
              <a:defRPr sz="4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Wingdings 3" charset="2"/>
              <a:buNone/>
              <a:defRPr sz="4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Wingdings 3" charset="2"/>
              <a:buNone/>
              <a:defRPr sz="4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Wingdings 3" charset="2"/>
              <a:buNone/>
              <a:defRPr sz="4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Wingdings 3" charset="2"/>
              <a:buNone/>
              <a:defRPr sz="4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Dokumen kelengkapan pengusulan DUPAK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Surat pengusulan (Ditanda tangani oleh Bagian Kepegawaian)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DUPAK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Formulir Self Asessment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 Pangkat terakhir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 Jabatan dalam pangkat terakhir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Kartu Pegawai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PAK terakhir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SKP 1 tahun terakhir bernilai baik</a:t>
            </a:r>
          </a:p>
          <a:p>
            <a:pPr marL="793729" indent="-742932">
              <a:buFont typeface="Wingdings 3" charset="2"/>
              <a:buAutoNum type="arabicPeriod"/>
            </a:pP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Formulir SPMK untuk setiap kegiatan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C5CBD7CF-350E-4FAC-90FE-73660C0F0E30}"/>
              </a:ext>
            </a:extLst>
          </p:cNvPr>
          <p:cNvGrpSpPr>
            <a:grpSpLocks/>
          </p:cNvGrpSpPr>
          <p:nvPr/>
        </p:nvGrpSpPr>
        <p:grpSpPr bwMode="auto">
          <a:xfrm>
            <a:off x="51933" y="6444343"/>
            <a:ext cx="3794352" cy="327691"/>
            <a:chOff x="3175155" y="4155313"/>
            <a:chExt cx="3574655" cy="257423"/>
          </a:xfrm>
        </p:grpSpPr>
        <p:sp>
          <p:nvSpPr>
            <p:cNvPr id="15" name="Subtitle 2">
              <a:extLst>
                <a:ext uri="{FF2B5EF4-FFF2-40B4-BE49-F238E27FC236}">
                  <a16:creationId xmlns:a16="http://schemas.microsoft.com/office/drawing/2014/main" xmlns="" id="{3D0852D9-353D-4498-B34B-D82B34531BD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4651" y="4158836"/>
              <a:ext cx="595159" cy="197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PEDULI</a:t>
              </a:r>
            </a:p>
          </p:txBody>
        </p:sp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xmlns="" id="{AF6F35E2-C4E8-4DCD-B296-92BB981E6C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328987" y="4155313"/>
              <a:ext cx="780636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INOVATIF</a:t>
              </a:r>
            </a:p>
          </p:txBody>
        </p:sp>
        <p:sp>
          <p:nvSpPr>
            <p:cNvPr id="17" name="Subtitle 2">
              <a:extLst>
                <a:ext uri="{FF2B5EF4-FFF2-40B4-BE49-F238E27FC236}">
                  <a16:creationId xmlns:a16="http://schemas.microsoft.com/office/drawing/2014/main" xmlns="" id="{59D0DA04-EA8E-4B50-B5E3-84A8B30F84D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38979" y="4155487"/>
              <a:ext cx="827787" cy="25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INTEGRITAS</a:t>
              </a:r>
            </a:p>
          </p:txBody>
        </p:sp>
        <p:sp>
          <p:nvSpPr>
            <p:cNvPr id="18" name="Subtitle 2">
              <a:extLst>
                <a:ext uri="{FF2B5EF4-FFF2-40B4-BE49-F238E27FC236}">
                  <a16:creationId xmlns:a16="http://schemas.microsoft.com/office/drawing/2014/main" xmlns="" id="{06BD9E28-0A3E-409A-B0B3-91EB1606E0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5534" y="4155374"/>
              <a:ext cx="942614" cy="2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457189">
                <a:lnSpc>
                  <a:spcPct val="120000"/>
                </a:lnSpc>
                <a:spcBef>
                  <a:spcPts val="1333"/>
                </a:spcBef>
                <a:buSzPct val="125000"/>
                <a:defRPr/>
              </a:pPr>
              <a:r>
                <a:rPr lang="id-ID" sz="900" b="1" dirty="0">
                  <a:solidFill>
                    <a:srgbClr val="002060"/>
                  </a:solidFill>
                  <a:latin typeface="Trebuchet MS" pitchFamily="34" charset="0"/>
                </a:rPr>
                <a:t>PROFESIONAL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DEA159A8-76D1-4C00-9C12-2F7A49A55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155" y="4177848"/>
              <a:ext cx="213469" cy="21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3E69503C-62EC-4A4F-97B1-880F87F85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566" y="4169299"/>
              <a:ext cx="229512" cy="22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8A942450-0E0F-4555-A6FC-89F2C2FC2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10" y="4188923"/>
              <a:ext cx="214235" cy="21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1C68AAAF-6AA3-4120-9C63-78A1A41CB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96290" y="4197472"/>
              <a:ext cx="195379" cy="21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4249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3">
            <a:extLst>
              <a:ext uri="{FF2B5EF4-FFF2-40B4-BE49-F238E27FC236}">
                <a16:creationId xmlns="" xmlns:a16="http://schemas.microsoft.com/office/drawing/2014/main" id="{09DE2783-C8DC-4C43-9037-1811B931229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2" b="21282"/>
          <a:stretch>
            <a:fillRect/>
          </a:stretch>
        </p:blipFill>
        <p:spPr>
          <a:xfrm>
            <a:off x="0" y="0"/>
            <a:ext cx="12192000" cy="4162425"/>
          </a:xfr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B1E1D412-54FF-445F-976D-7B106E172CFE}"/>
              </a:ext>
            </a:extLst>
          </p:cNvPr>
          <p:cNvSpPr/>
          <p:nvPr/>
        </p:nvSpPr>
        <p:spPr>
          <a:xfrm>
            <a:off x="0" y="4162425"/>
            <a:ext cx="12192000" cy="2695575"/>
          </a:xfrm>
          <a:prstGeom prst="rect">
            <a:avLst/>
          </a:prstGeom>
          <a:solidFill>
            <a:srgbClr val="22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rallelogram 19">
            <a:extLst>
              <a:ext uri="{FF2B5EF4-FFF2-40B4-BE49-F238E27FC236}">
                <a16:creationId xmlns="" xmlns:a16="http://schemas.microsoft.com/office/drawing/2014/main" id="{7602CD4C-4BF1-5341-9AE3-06BCED390AEE}"/>
              </a:ext>
            </a:extLst>
          </p:cNvPr>
          <p:cNvSpPr/>
          <p:nvPr/>
        </p:nvSpPr>
        <p:spPr>
          <a:xfrm>
            <a:off x="7441324" y="2410241"/>
            <a:ext cx="5453044" cy="854610"/>
          </a:xfrm>
          <a:prstGeom prst="parallelogram">
            <a:avLst>
              <a:gd name="adj" fmla="val 53515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="" xmlns:a16="http://schemas.microsoft.com/office/drawing/2014/main" id="{899785C7-800C-4216-9253-8126F06FEF20}"/>
              </a:ext>
            </a:extLst>
          </p:cNvPr>
          <p:cNvSpPr>
            <a:spLocks/>
          </p:cNvSpPr>
          <p:nvPr/>
        </p:nvSpPr>
        <p:spPr bwMode="auto">
          <a:xfrm>
            <a:off x="-2951" y="2352337"/>
            <a:ext cx="7114012" cy="1850491"/>
          </a:xfrm>
          <a:custGeom>
            <a:avLst/>
            <a:gdLst>
              <a:gd name="connsiteX0" fmla="*/ 1099583 w 4312110"/>
              <a:gd name="connsiteY0" fmla="*/ 0 h 1121663"/>
              <a:gd name="connsiteX1" fmla="*/ 1101609 w 4312110"/>
              <a:gd name="connsiteY1" fmla="*/ 246443 h 1121663"/>
              <a:gd name="connsiteX2" fmla="*/ 1140116 w 4312110"/>
              <a:gd name="connsiteY2" fmla="*/ 326429 h 1121663"/>
              <a:gd name="connsiteX3" fmla="*/ 1142143 w 4312110"/>
              <a:gd name="connsiteY3" fmla="*/ 326429 h 1121663"/>
              <a:gd name="connsiteX4" fmla="*/ 1156330 w 4312110"/>
              <a:gd name="connsiteY4" fmla="*/ 326429 h 1121663"/>
              <a:gd name="connsiteX5" fmla="*/ 1156330 w 4312110"/>
              <a:gd name="connsiteY5" fmla="*/ 350208 h 1121663"/>
              <a:gd name="connsiteX6" fmla="*/ 1156837 w 4312110"/>
              <a:gd name="connsiteY6" fmla="*/ 351019 h 1121663"/>
              <a:gd name="connsiteX7" fmla="*/ 1160383 w 4312110"/>
              <a:gd name="connsiteY7" fmla="*/ 356694 h 1121663"/>
              <a:gd name="connsiteX8" fmla="*/ 1160383 w 4312110"/>
              <a:gd name="connsiteY8" fmla="*/ 471268 h 1121663"/>
              <a:gd name="connsiteX9" fmla="*/ 1162663 w 4312110"/>
              <a:gd name="connsiteY9" fmla="*/ 471268 h 1121663"/>
              <a:gd name="connsiteX10" fmla="*/ 1178624 w 4312110"/>
              <a:gd name="connsiteY10" fmla="*/ 471268 h 1121663"/>
              <a:gd name="connsiteX11" fmla="*/ 1178624 w 4312110"/>
              <a:gd name="connsiteY11" fmla="*/ 611783 h 1121663"/>
              <a:gd name="connsiteX12" fmla="*/ 1180144 w 4312110"/>
              <a:gd name="connsiteY12" fmla="*/ 611513 h 1121663"/>
              <a:gd name="connsiteX13" fmla="*/ 1190784 w 4312110"/>
              <a:gd name="connsiteY13" fmla="*/ 609622 h 1121663"/>
              <a:gd name="connsiteX14" fmla="*/ 1188757 w 4312110"/>
              <a:gd name="connsiteY14" fmla="*/ 698254 h 1121663"/>
              <a:gd name="connsiteX15" fmla="*/ 1190277 w 4312110"/>
              <a:gd name="connsiteY15" fmla="*/ 698525 h 1121663"/>
              <a:gd name="connsiteX16" fmla="*/ 1200917 w 4312110"/>
              <a:gd name="connsiteY16" fmla="*/ 700416 h 1121663"/>
              <a:gd name="connsiteX17" fmla="*/ 1201170 w 4312110"/>
              <a:gd name="connsiteY17" fmla="*/ 701227 h 1121663"/>
              <a:gd name="connsiteX18" fmla="*/ 1202944 w 4312110"/>
              <a:gd name="connsiteY18" fmla="*/ 706902 h 1121663"/>
              <a:gd name="connsiteX19" fmla="*/ 1203704 w 4312110"/>
              <a:gd name="connsiteY19" fmla="*/ 704470 h 1121663"/>
              <a:gd name="connsiteX20" fmla="*/ 1209024 w 4312110"/>
              <a:gd name="connsiteY20" fmla="*/ 687446 h 1121663"/>
              <a:gd name="connsiteX21" fmla="*/ 1210797 w 4312110"/>
              <a:gd name="connsiteY21" fmla="*/ 687446 h 1121663"/>
              <a:gd name="connsiteX22" fmla="*/ 1223211 w 4312110"/>
              <a:gd name="connsiteY22" fmla="*/ 687446 h 1121663"/>
              <a:gd name="connsiteX23" fmla="*/ 1223211 w 4312110"/>
              <a:gd name="connsiteY23" fmla="*/ 719872 h 1121663"/>
              <a:gd name="connsiteX24" fmla="*/ 1224224 w 4312110"/>
              <a:gd name="connsiteY24" fmla="*/ 720413 h 1121663"/>
              <a:gd name="connsiteX25" fmla="*/ 1231318 w 4312110"/>
              <a:gd name="connsiteY25" fmla="*/ 724196 h 1121663"/>
              <a:gd name="connsiteX26" fmla="*/ 1231318 w 4312110"/>
              <a:gd name="connsiteY26" fmla="*/ 725547 h 1121663"/>
              <a:gd name="connsiteX27" fmla="*/ 1231318 w 4312110"/>
              <a:gd name="connsiteY27" fmla="*/ 735005 h 1121663"/>
              <a:gd name="connsiteX28" fmla="*/ 1275905 w 4312110"/>
              <a:gd name="connsiteY28" fmla="*/ 735005 h 1121663"/>
              <a:gd name="connsiteX29" fmla="*/ 1275905 w 4312110"/>
              <a:gd name="connsiteY29" fmla="*/ 736086 h 1121663"/>
              <a:gd name="connsiteX30" fmla="*/ 1275905 w 4312110"/>
              <a:gd name="connsiteY30" fmla="*/ 743652 h 1121663"/>
              <a:gd name="connsiteX31" fmla="*/ 1277931 w 4312110"/>
              <a:gd name="connsiteY31" fmla="*/ 743652 h 1121663"/>
              <a:gd name="connsiteX32" fmla="*/ 1292118 w 4312110"/>
              <a:gd name="connsiteY32" fmla="*/ 743652 h 1121663"/>
              <a:gd name="connsiteX33" fmla="*/ 1292118 w 4312110"/>
              <a:gd name="connsiteY33" fmla="*/ 713387 h 1121663"/>
              <a:gd name="connsiteX34" fmla="*/ 1336705 w 4312110"/>
              <a:gd name="connsiteY34" fmla="*/ 713387 h 1121663"/>
              <a:gd name="connsiteX35" fmla="*/ 1336705 w 4312110"/>
              <a:gd name="connsiteY35" fmla="*/ 712036 h 1121663"/>
              <a:gd name="connsiteX36" fmla="*/ 1336705 w 4312110"/>
              <a:gd name="connsiteY36" fmla="*/ 702578 h 1121663"/>
              <a:gd name="connsiteX37" fmla="*/ 1337719 w 4312110"/>
              <a:gd name="connsiteY37" fmla="*/ 702578 h 1121663"/>
              <a:gd name="connsiteX38" fmla="*/ 1344812 w 4312110"/>
              <a:gd name="connsiteY38" fmla="*/ 702578 h 1121663"/>
              <a:gd name="connsiteX39" fmla="*/ 1344812 w 4312110"/>
              <a:gd name="connsiteY39" fmla="*/ 700687 h 1121663"/>
              <a:gd name="connsiteX40" fmla="*/ 1344812 w 4312110"/>
              <a:gd name="connsiteY40" fmla="*/ 687446 h 1121663"/>
              <a:gd name="connsiteX41" fmla="*/ 1345572 w 4312110"/>
              <a:gd name="connsiteY41" fmla="*/ 687446 h 1121663"/>
              <a:gd name="connsiteX42" fmla="*/ 1350892 w 4312110"/>
              <a:gd name="connsiteY42" fmla="*/ 687446 h 1121663"/>
              <a:gd name="connsiteX43" fmla="*/ 1350892 w 4312110"/>
              <a:gd name="connsiteY43" fmla="*/ 686365 h 1121663"/>
              <a:gd name="connsiteX44" fmla="*/ 1350892 w 4312110"/>
              <a:gd name="connsiteY44" fmla="*/ 678798 h 1121663"/>
              <a:gd name="connsiteX45" fmla="*/ 1352919 w 4312110"/>
              <a:gd name="connsiteY45" fmla="*/ 678798 h 1121663"/>
              <a:gd name="connsiteX46" fmla="*/ 1367106 w 4312110"/>
              <a:gd name="connsiteY46" fmla="*/ 678798 h 1121663"/>
              <a:gd name="connsiteX47" fmla="*/ 1367106 w 4312110"/>
              <a:gd name="connsiteY47" fmla="*/ 679879 h 1121663"/>
              <a:gd name="connsiteX48" fmla="*/ 1367106 w 4312110"/>
              <a:gd name="connsiteY48" fmla="*/ 687446 h 1121663"/>
              <a:gd name="connsiteX49" fmla="*/ 1389399 w 4312110"/>
              <a:gd name="connsiteY49" fmla="*/ 687446 h 1121663"/>
              <a:gd name="connsiteX50" fmla="*/ 1389399 w 4312110"/>
              <a:gd name="connsiteY50" fmla="*/ 685554 h 1121663"/>
              <a:gd name="connsiteX51" fmla="*/ 1389399 w 4312110"/>
              <a:gd name="connsiteY51" fmla="*/ 672313 h 1121663"/>
              <a:gd name="connsiteX52" fmla="*/ 1391173 w 4312110"/>
              <a:gd name="connsiteY52" fmla="*/ 672313 h 1121663"/>
              <a:gd name="connsiteX53" fmla="*/ 1403586 w 4312110"/>
              <a:gd name="connsiteY53" fmla="*/ 672313 h 1121663"/>
              <a:gd name="connsiteX54" fmla="*/ 1403586 w 4312110"/>
              <a:gd name="connsiteY54" fmla="*/ 696093 h 1121663"/>
              <a:gd name="connsiteX55" fmla="*/ 1404600 w 4312110"/>
              <a:gd name="connsiteY55" fmla="*/ 696093 h 1121663"/>
              <a:gd name="connsiteX56" fmla="*/ 1411693 w 4312110"/>
              <a:gd name="connsiteY56" fmla="*/ 696093 h 1121663"/>
              <a:gd name="connsiteX57" fmla="*/ 1411693 w 4312110"/>
              <a:gd name="connsiteY57" fmla="*/ 695012 h 1121663"/>
              <a:gd name="connsiteX58" fmla="*/ 1411693 w 4312110"/>
              <a:gd name="connsiteY58" fmla="*/ 687446 h 1121663"/>
              <a:gd name="connsiteX59" fmla="*/ 1413466 w 4312110"/>
              <a:gd name="connsiteY59" fmla="*/ 687446 h 1121663"/>
              <a:gd name="connsiteX60" fmla="*/ 1425880 w 4312110"/>
              <a:gd name="connsiteY60" fmla="*/ 687446 h 1121663"/>
              <a:gd name="connsiteX61" fmla="*/ 1425880 w 4312110"/>
              <a:gd name="connsiteY61" fmla="*/ 713387 h 1121663"/>
              <a:gd name="connsiteX62" fmla="*/ 1427907 w 4312110"/>
              <a:gd name="connsiteY62" fmla="*/ 713387 h 1121663"/>
              <a:gd name="connsiteX63" fmla="*/ 1442093 w 4312110"/>
              <a:gd name="connsiteY63" fmla="*/ 713387 h 1121663"/>
              <a:gd name="connsiteX64" fmla="*/ 1442093 w 4312110"/>
              <a:gd name="connsiteY64" fmla="*/ 715008 h 1121663"/>
              <a:gd name="connsiteX65" fmla="*/ 1442093 w 4312110"/>
              <a:gd name="connsiteY65" fmla="*/ 726358 h 1121663"/>
              <a:gd name="connsiteX66" fmla="*/ 1442853 w 4312110"/>
              <a:gd name="connsiteY66" fmla="*/ 726358 h 1121663"/>
              <a:gd name="connsiteX67" fmla="*/ 1448174 w 4312110"/>
              <a:gd name="connsiteY67" fmla="*/ 726358 h 1121663"/>
              <a:gd name="connsiteX68" fmla="*/ 1448174 w 4312110"/>
              <a:gd name="connsiteY68" fmla="*/ 725547 h 1121663"/>
              <a:gd name="connsiteX69" fmla="*/ 1448174 w 4312110"/>
              <a:gd name="connsiteY69" fmla="*/ 719872 h 1121663"/>
              <a:gd name="connsiteX70" fmla="*/ 1478574 w 4312110"/>
              <a:gd name="connsiteY70" fmla="*/ 719872 h 1121663"/>
              <a:gd name="connsiteX71" fmla="*/ 1478574 w 4312110"/>
              <a:gd name="connsiteY71" fmla="*/ 743652 h 1121663"/>
              <a:gd name="connsiteX72" fmla="*/ 1479587 w 4312110"/>
              <a:gd name="connsiteY72" fmla="*/ 743652 h 1121663"/>
              <a:gd name="connsiteX73" fmla="*/ 1486681 w 4312110"/>
              <a:gd name="connsiteY73" fmla="*/ 743652 h 1121663"/>
              <a:gd name="connsiteX74" fmla="*/ 1486681 w 4312110"/>
              <a:gd name="connsiteY74" fmla="*/ 744733 h 1121663"/>
              <a:gd name="connsiteX75" fmla="*/ 1486681 w 4312110"/>
              <a:gd name="connsiteY75" fmla="*/ 752299 h 1121663"/>
              <a:gd name="connsiteX76" fmla="*/ 1487441 w 4312110"/>
              <a:gd name="connsiteY76" fmla="*/ 752299 h 1121663"/>
              <a:gd name="connsiteX77" fmla="*/ 1492761 w 4312110"/>
              <a:gd name="connsiteY77" fmla="*/ 752299 h 1121663"/>
              <a:gd name="connsiteX78" fmla="*/ 1492761 w 4312110"/>
              <a:gd name="connsiteY78" fmla="*/ 750137 h 1121663"/>
              <a:gd name="connsiteX79" fmla="*/ 1492761 w 4312110"/>
              <a:gd name="connsiteY79" fmla="*/ 735005 h 1121663"/>
              <a:gd name="connsiteX80" fmla="*/ 1493774 w 4312110"/>
              <a:gd name="connsiteY80" fmla="*/ 735005 h 1121663"/>
              <a:gd name="connsiteX81" fmla="*/ 1500868 w 4312110"/>
              <a:gd name="connsiteY81" fmla="*/ 735005 h 1121663"/>
              <a:gd name="connsiteX82" fmla="*/ 1500868 w 4312110"/>
              <a:gd name="connsiteY82" fmla="*/ 736086 h 1121663"/>
              <a:gd name="connsiteX83" fmla="*/ 1500868 w 4312110"/>
              <a:gd name="connsiteY83" fmla="*/ 743652 h 1121663"/>
              <a:gd name="connsiteX84" fmla="*/ 1506188 w 4312110"/>
              <a:gd name="connsiteY84" fmla="*/ 741659 h 1121663"/>
              <a:gd name="connsiteX85" fmla="*/ 1506948 w 4312110"/>
              <a:gd name="connsiteY85" fmla="*/ 740679 h 1121663"/>
              <a:gd name="connsiteX86" fmla="*/ 1506948 w 4312110"/>
              <a:gd name="connsiteY86" fmla="*/ 735005 h 1121663"/>
              <a:gd name="connsiteX87" fmla="*/ 1545455 w 4312110"/>
              <a:gd name="connsiteY87" fmla="*/ 735005 h 1121663"/>
              <a:gd name="connsiteX88" fmla="*/ 1545455 w 4312110"/>
              <a:gd name="connsiteY88" fmla="*/ 758784 h 1121663"/>
              <a:gd name="connsiteX89" fmla="*/ 1547481 w 4312110"/>
              <a:gd name="connsiteY89" fmla="*/ 758784 h 1121663"/>
              <a:gd name="connsiteX90" fmla="*/ 1561668 w 4312110"/>
              <a:gd name="connsiteY90" fmla="*/ 758784 h 1121663"/>
              <a:gd name="connsiteX91" fmla="*/ 1561668 w 4312110"/>
              <a:gd name="connsiteY91" fmla="*/ 759865 h 1121663"/>
              <a:gd name="connsiteX92" fmla="*/ 1561668 w 4312110"/>
              <a:gd name="connsiteY92" fmla="*/ 767431 h 1121663"/>
              <a:gd name="connsiteX93" fmla="*/ 1563442 w 4312110"/>
              <a:gd name="connsiteY93" fmla="*/ 767431 h 1121663"/>
              <a:gd name="connsiteX94" fmla="*/ 1575855 w 4312110"/>
              <a:gd name="connsiteY94" fmla="*/ 767431 h 1121663"/>
              <a:gd name="connsiteX95" fmla="*/ 1575855 w 4312110"/>
              <a:gd name="connsiteY95" fmla="*/ 743652 h 1121663"/>
              <a:gd name="connsiteX96" fmla="*/ 1576868 w 4312110"/>
              <a:gd name="connsiteY96" fmla="*/ 743652 h 1121663"/>
              <a:gd name="connsiteX97" fmla="*/ 1583962 w 4312110"/>
              <a:gd name="connsiteY97" fmla="*/ 743652 h 1121663"/>
              <a:gd name="connsiteX98" fmla="*/ 1583962 w 4312110"/>
              <a:gd name="connsiteY98" fmla="*/ 711225 h 1121663"/>
              <a:gd name="connsiteX99" fmla="*/ 1584975 w 4312110"/>
              <a:gd name="connsiteY99" fmla="*/ 711225 h 1121663"/>
              <a:gd name="connsiteX100" fmla="*/ 1592069 w 4312110"/>
              <a:gd name="connsiteY100" fmla="*/ 711225 h 1121663"/>
              <a:gd name="connsiteX101" fmla="*/ 1592069 w 4312110"/>
              <a:gd name="connsiteY101" fmla="*/ 709334 h 1121663"/>
              <a:gd name="connsiteX102" fmla="*/ 1592069 w 4312110"/>
              <a:gd name="connsiteY102" fmla="*/ 696093 h 1121663"/>
              <a:gd name="connsiteX103" fmla="*/ 1590802 w 4312110"/>
              <a:gd name="connsiteY103" fmla="*/ 694471 h 1121663"/>
              <a:gd name="connsiteX104" fmla="*/ 1596122 w 4312110"/>
              <a:gd name="connsiteY104" fmla="*/ 683122 h 1121663"/>
              <a:gd name="connsiteX105" fmla="*/ 1604229 w 4312110"/>
              <a:gd name="connsiteY105" fmla="*/ 711225 h 1121663"/>
              <a:gd name="connsiteX106" fmla="*/ 1604989 w 4312110"/>
              <a:gd name="connsiteY106" fmla="*/ 711225 h 1121663"/>
              <a:gd name="connsiteX107" fmla="*/ 1610309 w 4312110"/>
              <a:gd name="connsiteY107" fmla="*/ 711225 h 1121663"/>
              <a:gd name="connsiteX108" fmla="*/ 1610309 w 4312110"/>
              <a:gd name="connsiteY108" fmla="*/ 605298 h 1121663"/>
              <a:gd name="connsiteX109" fmla="*/ 1611829 w 4312110"/>
              <a:gd name="connsiteY109" fmla="*/ 605298 h 1121663"/>
              <a:gd name="connsiteX110" fmla="*/ 1622469 w 4312110"/>
              <a:gd name="connsiteY110" fmla="*/ 605298 h 1121663"/>
              <a:gd name="connsiteX111" fmla="*/ 1622469 w 4312110"/>
              <a:gd name="connsiteY111" fmla="*/ 557739 h 1121663"/>
              <a:gd name="connsiteX112" fmla="*/ 1648816 w 4312110"/>
              <a:gd name="connsiteY112" fmla="*/ 557739 h 1121663"/>
              <a:gd name="connsiteX113" fmla="*/ 1648816 w 4312110"/>
              <a:gd name="connsiteY113" fmla="*/ 536121 h 1121663"/>
              <a:gd name="connsiteX114" fmla="*/ 1683270 w 4312110"/>
              <a:gd name="connsiteY114" fmla="*/ 536121 h 1121663"/>
              <a:gd name="connsiteX115" fmla="*/ 1683270 w 4312110"/>
              <a:gd name="connsiteY115" fmla="*/ 538553 h 1121663"/>
              <a:gd name="connsiteX116" fmla="*/ 1683270 w 4312110"/>
              <a:gd name="connsiteY116" fmla="*/ 555577 h 1121663"/>
              <a:gd name="connsiteX117" fmla="*/ 1685550 w 4312110"/>
              <a:gd name="connsiteY117" fmla="*/ 555577 h 1121663"/>
              <a:gd name="connsiteX118" fmla="*/ 1701510 w 4312110"/>
              <a:gd name="connsiteY118" fmla="*/ 555577 h 1121663"/>
              <a:gd name="connsiteX119" fmla="*/ 1701510 w 4312110"/>
              <a:gd name="connsiteY119" fmla="*/ 603136 h 1121663"/>
              <a:gd name="connsiteX120" fmla="*/ 1702523 w 4312110"/>
              <a:gd name="connsiteY120" fmla="*/ 603136 h 1121663"/>
              <a:gd name="connsiteX121" fmla="*/ 1709617 w 4312110"/>
              <a:gd name="connsiteY121" fmla="*/ 603136 h 1121663"/>
              <a:gd name="connsiteX122" fmla="*/ 1723804 w 4312110"/>
              <a:gd name="connsiteY122" fmla="*/ 607460 h 1121663"/>
              <a:gd name="connsiteX123" fmla="*/ 1723804 w 4312110"/>
              <a:gd name="connsiteY123" fmla="*/ 646372 h 1121663"/>
              <a:gd name="connsiteX124" fmla="*/ 1724817 w 4312110"/>
              <a:gd name="connsiteY124" fmla="*/ 646372 h 1121663"/>
              <a:gd name="connsiteX125" fmla="*/ 1731910 w 4312110"/>
              <a:gd name="connsiteY125" fmla="*/ 646372 h 1121663"/>
              <a:gd name="connsiteX126" fmla="*/ 1731910 w 4312110"/>
              <a:gd name="connsiteY126" fmla="*/ 647993 h 1121663"/>
              <a:gd name="connsiteX127" fmla="*/ 1731910 w 4312110"/>
              <a:gd name="connsiteY127" fmla="*/ 659342 h 1121663"/>
              <a:gd name="connsiteX128" fmla="*/ 1733937 w 4312110"/>
              <a:gd name="connsiteY128" fmla="*/ 659342 h 1121663"/>
              <a:gd name="connsiteX129" fmla="*/ 1748124 w 4312110"/>
              <a:gd name="connsiteY129" fmla="*/ 659342 h 1121663"/>
              <a:gd name="connsiteX130" fmla="*/ 1754204 w 4312110"/>
              <a:gd name="connsiteY130" fmla="*/ 665828 h 1121663"/>
              <a:gd name="connsiteX131" fmla="*/ 1754204 w 4312110"/>
              <a:gd name="connsiteY131" fmla="*/ 687446 h 1121663"/>
              <a:gd name="connsiteX132" fmla="*/ 1756484 w 4312110"/>
              <a:gd name="connsiteY132" fmla="*/ 687446 h 1121663"/>
              <a:gd name="connsiteX133" fmla="*/ 1772444 w 4312110"/>
              <a:gd name="connsiteY133" fmla="*/ 687446 h 1121663"/>
              <a:gd name="connsiteX134" fmla="*/ 1772444 w 4312110"/>
              <a:gd name="connsiteY134" fmla="*/ 688526 h 1121663"/>
              <a:gd name="connsiteX135" fmla="*/ 1772444 w 4312110"/>
              <a:gd name="connsiteY135" fmla="*/ 696093 h 1121663"/>
              <a:gd name="connsiteX136" fmla="*/ 1773711 w 4312110"/>
              <a:gd name="connsiteY136" fmla="*/ 696093 h 1121663"/>
              <a:gd name="connsiteX137" fmla="*/ 1782578 w 4312110"/>
              <a:gd name="connsiteY137" fmla="*/ 696093 h 1121663"/>
              <a:gd name="connsiteX138" fmla="*/ 1782578 w 4312110"/>
              <a:gd name="connsiteY138" fmla="*/ 698254 h 1121663"/>
              <a:gd name="connsiteX139" fmla="*/ 1782578 w 4312110"/>
              <a:gd name="connsiteY139" fmla="*/ 713387 h 1121663"/>
              <a:gd name="connsiteX140" fmla="*/ 1786631 w 4312110"/>
              <a:gd name="connsiteY140" fmla="*/ 711495 h 1121663"/>
              <a:gd name="connsiteX141" fmla="*/ 1786631 w 4312110"/>
              <a:gd name="connsiteY141" fmla="*/ 698254 h 1121663"/>
              <a:gd name="connsiteX142" fmla="*/ 1787644 w 4312110"/>
              <a:gd name="connsiteY142" fmla="*/ 698254 h 1121663"/>
              <a:gd name="connsiteX143" fmla="*/ 1794738 w 4312110"/>
              <a:gd name="connsiteY143" fmla="*/ 698254 h 1121663"/>
              <a:gd name="connsiteX144" fmla="*/ 1794738 w 4312110"/>
              <a:gd name="connsiteY144" fmla="*/ 699876 h 1121663"/>
              <a:gd name="connsiteX145" fmla="*/ 1794738 w 4312110"/>
              <a:gd name="connsiteY145" fmla="*/ 711225 h 1121663"/>
              <a:gd name="connsiteX146" fmla="*/ 1795498 w 4312110"/>
              <a:gd name="connsiteY146" fmla="*/ 711225 h 1121663"/>
              <a:gd name="connsiteX147" fmla="*/ 1800818 w 4312110"/>
              <a:gd name="connsiteY147" fmla="*/ 711225 h 1121663"/>
              <a:gd name="connsiteX148" fmla="*/ 1849458 w 4312110"/>
              <a:gd name="connsiteY148" fmla="*/ 706902 h 1121663"/>
              <a:gd name="connsiteX149" fmla="*/ 1849458 w 4312110"/>
              <a:gd name="connsiteY149" fmla="*/ 708253 h 1121663"/>
              <a:gd name="connsiteX150" fmla="*/ 1849458 w 4312110"/>
              <a:gd name="connsiteY150" fmla="*/ 717710 h 1121663"/>
              <a:gd name="connsiteX151" fmla="*/ 1850218 w 4312110"/>
              <a:gd name="connsiteY151" fmla="*/ 717710 h 1121663"/>
              <a:gd name="connsiteX152" fmla="*/ 1855539 w 4312110"/>
              <a:gd name="connsiteY152" fmla="*/ 717710 h 1121663"/>
              <a:gd name="connsiteX153" fmla="*/ 1855539 w 4312110"/>
              <a:gd name="connsiteY153" fmla="*/ 719872 h 1121663"/>
              <a:gd name="connsiteX154" fmla="*/ 1855539 w 4312110"/>
              <a:gd name="connsiteY154" fmla="*/ 735005 h 1121663"/>
              <a:gd name="connsiteX155" fmla="*/ 1857565 w 4312110"/>
              <a:gd name="connsiteY155" fmla="*/ 733654 h 1121663"/>
              <a:gd name="connsiteX156" fmla="*/ 1871752 w 4312110"/>
              <a:gd name="connsiteY156" fmla="*/ 724196 h 1121663"/>
              <a:gd name="connsiteX157" fmla="*/ 1877832 w 4312110"/>
              <a:gd name="connsiteY157" fmla="*/ 683122 h 1121663"/>
              <a:gd name="connsiteX158" fmla="*/ 1878592 w 4312110"/>
              <a:gd name="connsiteY158" fmla="*/ 682852 h 1121663"/>
              <a:gd name="connsiteX159" fmla="*/ 1883912 w 4312110"/>
              <a:gd name="connsiteY159" fmla="*/ 680960 h 1121663"/>
              <a:gd name="connsiteX160" fmla="*/ 1885939 w 4312110"/>
              <a:gd name="connsiteY160" fmla="*/ 611783 h 1121663"/>
              <a:gd name="connsiteX161" fmla="*/ 1887966 w 4312110"/>
              <a:gd name="connsiteY161" fmla="*/ 680960 h 1121663"/>
              <a:gd name="connsiteX162" fmla="*/ 1888726 w 4312110"/>
              <a:gd name="connsiteY162" fmla="*/ 681230 h 1121663"/>
              <a:gd name="connsiteX163" fmla="*/ 1894046 w 4312110"/>
              <a:gd name="connsiteY163" fmla="*/ 683122 h 1121663"/>
              <a:gd name="connsiteX164" fmla="*/ 1894046 w 4312110"/>
              <a:gd name="connsiteY164" fmla="*/ 596651 h 1121663"/>
              <a:gd name="connsiteX165" fmla="*/ 1898099 w 4312110"/>
              <a:gd name="connsiteY165" fmla="*/ 564224 h 1121663"/>
              <a:gd name="connsiteX166" fmla="*/ 1936606 w 4312110"/>
              <a:gd name="connsiteY166" fmla="*/ 564224 h 1121663"/>
              <a:gd name="connsiteX167" fmla="*/ 1936606 w 4312110"/>
              <a:gd name="connsiteY167" fmla="*/ 596651 h 1121663"/>
              <a:gd name="connsiteX168" fmla="*/ 1937366 w 4312110"/>
              <a:gd name="connsiteY168" fmla="*/ 596651 h 1121663"/>
              <a:gd name="connsiteX169" fmla="*/ 1942686 w 4312110"/>
              <a:gd name="connsiteY169" fmla="*/ 596651 h 1121663"/>
              <a:gd name="connsiteX170" fmla="*/ 1942686 w 4312110"/>
              <a:gd name="connsiteY170" fmla="*/ 514503 h 1121663"/>
              <a:gd name="connsiteX171" fmla="*/ 1944460 w 4312110"/>
              <a:gd name="connsiteY171" fmla="*/ 514503 h 1121663"/>
              <a:gd name="connsiteX172" fmla="*/ 1956873 w 4312110"/>
              <a:gd name="connsiteY172" fmla="*/ 514503 h 1121663"/>
              <a:gd name="connsiteX173" fmla="*/ 1956873 w 4312110"/>
              <a:gd name="connsiteY173" fmla="*/ 512612 h 1121663"/>
              <a:gd name="connsiteX174" fmla="*/ 1956873 w 4312110"/>
              <a:gd name="connsiteY174" fmla="*/ 499371 h 1121663"/>
              <a:gd name="connsiteX175" fmla="*/ 1979167 w 4312110"/>
              <a:gd name="connsiteY175" fmla="*/ 499371 h 1121663"/>
              <a:gd name="connsiteX176" fmla="*/ 1979167 w 4312110"/>
              <a:gd name="connsiteY176" fmla="*/ 498290 h 1121663"/>
              <a:gd name="connsiteX177" fmla="*/ 1979167 w 4312110"/>
              <a:gd name="connsiteY177" fmla="*/ 490724 h 1121663"/>
              <a:gd name="connsiteX178" fmla="*/ 1980940 w 4312110"/>
              <a:gd name="connsiteY178" fmla="*/ 490724 h 1121663"/>
              <a:gd name="connsiteX179" fmla="*/ 1993354 w 4312110"/>
              <a:gd name="connsiteY179" fmla="*/ 490724 h 1121663"/>
              <a:gd name="connsiteX180" fmla="*/ 1993354 w 4312110"/>
              <a:gd name="connsiteY180" fmla="*/ 491805 h 1121663"/>
              <a:gd name="connsiteX181" fmla="*/ 1993354 w 4312110"/>
              <a:gd name="connsiteY181" fmla="*/ 499371 h 1121663"/>
              <a:gd name="connsiteX182" fmla="*/ 1994114 w 4312110"/>
              <a:gd name="connsiteY182" fmla="*/ 499371 h 1121663"/>
              <a:gd name="connsiteX183" fmla="*/ 1999434 w 4312110"/>
              <a:gd name="connsiteY183" fmla="*/ 499371 h 1121663"/>
              <a:gd name="connsiteX184" fmla="*/ 2009567 w 4312110"/>
              <a:gd name="connsiteY184" fmla="*/ 495047 h 1121663"/>
              <a:gd name="connsiteX185" fmla="*/ 2013620 w 4312110"/>
              <a:gd name="connsiteY185" fmla="*/ 498290 h 1121663"/>
              <a:gd name="connsiteX186" fmla="*/ 2013620 w 4312110"/>
              <a:gd name="connsiteY186" fmla="*/ 490724 h 1121663"/>
              <a:gd name="connsiteX187" fmla="*/ 2015900 w 4312110"/>
              <a:gd name="connsiteY187" fmla="*/ 490724 h 1121663"/>
              <a:gd name="connsiteX188" fmla="*/ 2031861 w 4312110"/>
              <a:gd name="connsiteY188" fmla="*/ 490724 h 1121663"/>
              <a:gd name="connsiteX189" fmla="*/ 2031861 w 4312110"/>
              <a:gd name="connsiteY189" fmla="*/ 491805 h 1121663"/>
              <a:gd name="connsiteX190" fmla="*/ 2031861 w 4312110"/>
              <a:gd name="connsiteY190" fmla="*/ 499371 h 1121663"/>
              <a:gd name="connsiteX191" fmla="*/ 2062261 w 4312110"/>
              <a:gd name="connsiteY191" fmla="*/ 499371 h 1121663"/>
              <a:gd name="connsiteX192" fmla="*/ 2062261 w 4312110"/>
              <a:gd name="connsiteY192" fmla="*/ 500992 h 1121663"/>
              <a:gd name="connsiteX193" fmla="*/ 2062261 w 4312110"/>
              <a:gd name="connsiteY193" fmla="*/ 512342 h 1121663"/>
              <a:gd name="connsiteX194" fmla="*/ 2088608 w 4312110"/>
              <a:gd name="connsiteY194" fmla="*/ 512342 h 1121663"/>
              <a:gd name="connsiteX195" fmla="*/ 2088608 w 4312110"/>
              <a:gd name="connsiteY195" fmla="*/ 542606 h 1121663"/>
              <a:gd name="connsiteX196" fmla="*/ 2089368 w 4312110"/>
              <a:gd name="connsiteY196" fmla="*/ 542606 h 1121663"/>
              <a:gd name="connsiteX197" fmla="*/ 2094688 w 4312110"/>
              <a:gd name="connsiteY197" fmla="*/ 542606 h 1121663"/>
              <a:gd name="connsiteX198" fmla="*/ 2094688 w 4312110"/>
              <a:gd name="connsiteY198" fmla="*/ 543687 h 1121663"/>
              <a:gd name="connsiteX199" fmla="*/ 2094688 w 4312110"/>
              <a:gd name="connsiteY199" fmla="*/ 551254 h 1121663"/>
              <a:gd name="connsiteX200" fmla="*/ 2098742 w 4312110"/>
              <a:gd name="connsiteY200" fmla="*/ 581518 h 1121663"/>
              <a:gd name="connsiteX201" fmla="*/ 2099502 w 4312110"/>
              <a:gd name="connsiteY201" fmla="*/ 581518 h 1121663"/>
              <a:gd name="connsiteX202" fmla="*/ 2104822 w 4312110"/>
              <a:gd name="connsiteY202" fmla="*/ 581518 h 1121663"/>
              <a:gd name="connsiteX203" fmla="*/ 2104822 w 4312110"/>
              <a:gd name="connsiteY203" fmla="*/ 582329 h 1121663"/>
              <a:gd name="connsiteX204" fmla="*/ 2104822 w 4312110"/>
              <a:gd name="connsiteY204" fmla="*/ 588004 h 1121663"/>
              <a:gd name="connsiteX205" fmla="*/ 2105835 w 4312110"/>
              <a:gd name="connsiteY205" fmla="*/ 588004 h 1121663"/>
              <a:gd name="connsiteX206" fmla="*/ 2112928 w 4312110"/>
              <a:gd name="connsiteY206" fmla="*/ 588004 h 1121663"/>
              <a:gd name="connsiteX207" fmla="*/ 2112928 w 4312110"/>
              <a:gd name="connsiteY207" fmla="*/ 618269 h 1121663"/>
              <a:gd name="connsiteX208" fmla="*/ 2114955 w 4312110"/>
              <a:gd name="connsiteY208" fmla="*/ 618269 h 1121663"/>
              <a:gd name="connsiteX209" fmla="*/ 2129142 w 4312110"/>
              <a:gd name="connsiteY209" fmla="*/ 618269 h 1121663"/>
              <a:gd name="connsiteX210" fmla="*/ 2129142 w 4312110"/>
              <a:gd name="connsiteY210" fmla="*/ 642048 h 1121663"/>
              <a:gd name="connsiteX211" fmla="*/ 2131169 w 4312110"/>
              <a:gd name="connsiteY211" fmla="*/ 643669 h 1121663"/>
              <a:gd name="connsiteX212" fmla="*/ 2131169 w 4312110"/>
              <a:gd name="connsiteY212" fmla="*/ 655019 h 1121663"/>
              <a:gd name="connsiteX213" fmla="*/ 2131929 w 4312110"/>
              <a:gd name="connsiteY213" fmla="*/ 655019 h 1121663"/>
              <a:gd name="connsiteX214" fmla="*/ 2137249 w 4312110"/>
              <a:gd name="connsiteY214" fmla="*/ 655019 h 1121663"/>
              <a:gd name="connsiteX215" fmla="*/ 2137249 w 4312110"/>
              <a:gd name="connsiteY215" fmla="*/ 678798 h 1121663"/>
              <a:gd name="connsiteX216" fmla="*/ 2138515 w 4312110"/>
              <a:gd name="connsiteY216" fmla="*/ 678798 h 1121663"/>
              <a:gd name="connsiteX217" fmla="*/ 2147382 w 4312110"/>
              <a:gd name="connsiteY217" fmla="*/ 678798 h 1121663"/>
              <a:gd name="connsiteX218" fmla="*/ 2149409 w 4312110"/>
              <a:gd name="connsiteY218" fmla="*/ 682852 h 1121663"/>
              <a:gd name="connsiteX219" fmla="*/ 2149409 w 4312110"/>
              <a:gd name="connsiteY219" fmla="*/ 696093 h 1121663"/>
              <a:gd name="connsiteX220" fmla="*/ 2150929 w 4312110"/>
              <a:gd name="connsiteY220" fmla="*/ 694201 h 1121663"/>
              <a:gd name="connsiteX221" fmla="*/ 2161569 w 4312110"/>
              <a:gd name="connsiteY221" fmla="*/ 680960 h 1121663"/>
              <a:gd name="connsiteX222" fmla="*/ 2189943 w 4312110"/>
              <a:gd name="connsiteY222" fmla="*/ 680960 h 1121663"/>
              <a:gd name="connsiteX223" fmla="*/ 2189943 w 4312110"/>
              <a:gd name="connsiteY223" fmla="*/ 767431 h 1121663"/>
              <a:gd name="connsiteX224" fmla="*/ 2190703 w 4312110"/>
              <a:gd name="connsiteY224" fmla="*/ 767431 h 1121663"/>
              <a:gd name="connsiteX225" fmla="*/ 2196023 w 4312110"/>
              <a:gd name="connsiteY225" fmla="*/ 767431 h 1121663"/>
              <a:gd name="connsiteX226" fmla="*/ 2196783 w 4312110"/>
              <a:gd name="connsiteY226" fmla="*/ 766080 h 1121663"/>
              <a:gd name="connsiteX227" fmla="*/ 2202103 w 4312110"/>
              <a:gd name="connsiteY227" fmla="*/ 756622 h 1121663"/>
              <a:gd name="connsiteX228" fmla="*/ 2202103 w 4312110"/>
              <a:gd name="connsiteY228" fmla="*/ 758514 h 1121663"/>
              <a:gd name="connsiteX229" fmla="*/ 2202103 w 4312110"/>
              <a:gd name="connsiteY229" fmla="*/ 771755 h 1121663"/>
              <a:gd name="connsiteX230" fmla="*/ 2206156 w 4312110"/>
              <a:gd name="connsiteY230" fmla="*/ 726358 h 1121663"/>
              <a:gd name="connsiteX231" fmla="*/ 2206916 w 4312110"/>
              <a:gd name="connsiteY231" fmla="*/ 726358 h 1121663"/>
              <a:gd name="connsiteX232" fmla="*/ 2212236 w 4312110"/>
              <a:gd name="connsiteY232" fmla="*/ 726358 h 1121663"/>
              <a:gd name="connsiteX233" fmla="*/ 2212236 w 4312110"/>
              <a:gd name="connsiteY233" fmla="*/ 661504 h 1121663"/>
              <a:gd name="connsiteX234" fmla="*/ 2213250 w 4312110"/>
              <a:gd name="connsiteY234" fmla="*/ 661504 h 1121663"/>
              <a:gd name="connsiteX235" fmla="*/ 2220343 w 4312110"/>
              <a:gd name="connsiteY235" fmla="*/ 661504 h 1121663"/>
              <a:gd name="connsiteX236" fmla="*/ 2232503 w 4312110"/>
              <a:gd name="connsiteY236" fmla="*/ 618269 h 1121663"/>
              <a:gd name="connsiteX237" fmla="*/ 2233770 w 4312110"/>
              <a:gd name="connsiteY237" fmla="*/ 618269 h 1121663"/>
              <a:gd name="connsiteX238" fmla="*/ 2242637 w 4312110"/>
              <a:gd name="connsiteY238" fmla="*/ 618269 h 1121663"/>
              <a:gd name="connsiteX239" fmla="*/ 2252770 w 4312110"/>
              <a:gd name="connsiteY239" fmla="*/ 661504 h 1121663"/>
              <a:gd name="connsiteX240" fmla="*/ 2253783 w 4312110"/>
              <a:gd name="connsiteY240" fmla="*/ 661504 h 1121663"/>
              <a:gd name="connsiteX241" fmla="*/ 2260877 w 4312110"/>
              <a:gd name="connsiteY241" fmla="*/ 661504 h 1121663"/>
              <a:gd name="connsiteX242" fmla="*/ 2260877 w 4312110"/>
              <a:gd name="connsiteY242" fmla="*/ 700416 h 1121663"/>
              <a:gd name="connsiteX243" fmla="*/ 2262650 w 4312110"/>
              <a:gd name="connsiteY243" fmla="*/ 700416 h 1121663"/>
              <a:gd name="connsiteX244" fmla="*/ 2275064 w 4312110"/>
              <a:gd name="connsiteY244" fmla="*/ 700416 h 1121663"/>
              <a:gd name="connsiteX245" fmla="*/ 2275064 w 4312110"/>
              <a:gd name="connsiteY245" fmla="*/ 702578 h 1121663"/>
              <a:gd name="connsiteX246" fmla="*/ 2275064 w 4312110"/>
              <a:gd name="connsiteY246" fmla="*/ 717710 h 1121663"/>
              <a:gd name="connsiteX247" fmla="*/ 2279117 w 4312110"/>
              <a:gd name="connsiteY247" fmla="*/ 715549 h 1121663"/>
              <a:gd name="connsiteX248" fmla="*/ 2279117 w 4312110"/>
              <a:gd name="connsiteY248" fmla="*/ 700416 h 1121663"/>
              <a:gd name="connsiteX249" fmla="*/ 2280637 w 4312110"/>
              <a:gd name="connsiteY249" fmla="*/ 700416 h 1121663"/>
              <a:gd name="connsiteX250" fmla="*/ 2291277 w 4312110"/>
              <a:gd name="connsiteY250" fmla="*/ 700416 h 1121663"/>
              <a:gd name="connsiteX251" fmla="*/ 2291277 w 4312110"/>
              <a:gd name="connsiteY251" fmla="*/ 702037 h 1121663"/>
              <a:gd name="connsiteX252" fmla="*/ 2291277 w 4312110"/>
              <a:gd name="connsiteY252" fmla="*/ 713387 h 1121663"/>
              <a:gd name="connsiteX253" fmla="*/ 2321678 w 4312110"/>
              <a:gd name="connsiteY253" fmla="*/ 713387 h 1121663"/>
              <a:gd name="connsiteX254" fmla="*/ 2321678 w 4312110"/>
              <a:gd name="connsiteY254" fmla="*/ 676637 h 1121663"/>
              <a:gd name="connsiteX255" fmla="*/ 2322944 w 4312110"/>
              <a:gd name="connsiteY255" fmla="*/ 676637 h 1121663"/>
              <a:gd name="connsiteX256" fmla="*/ 2331811 w 4312110"/>
              <a:gd name="connsiteY256" fmla="*/ 676637 h 1121663"/>
              <a:gd name="connsiteX257" fmla="*/ 2331811 w 4312110"/>
              <a:gd name="connsiteY257" fmla="*/ 698254 h 1121663"/>
              <a:gd name="connsiteX258" fmla="*/ 2333838 w 4312110"/>
              <a:gd name="connsiteY258" fmla="*/ 665828 h 1121663"/>
              <a:gd name="connsiteX259" fmla="*/ 2356131 w 4312110"/>
              <a:gd name="connsiteY259" fmla="*/ 665828 h 1121663"/>
              <a:gd name="connsiteX260" fmla="*/ 2356131 w 4312110"/>
              <a:gd name="connsiteY260" fmla="*/ 664206 h 1121663"/>
              <a:gd name="connsiteX261" fmla="*/ 2356131 w 4312110"/>
              <a:gd name="connsiteY261" fmla="*/ 652857 h 1121663"/>
              <a:gd name="connsiteX262" fmla="*/ 2356891 w 4312110"/>
              <a:gd name="connsiteY262" fmla="*/ 652857 h 1121663"/>
              <a:gd name="connsiteX263" fmla="*/ 2362211 w 4312110"/>
              <a:gd name="connsiteY263" fmla="*/ 652857 h 1121663"/>
              <a:gd name="connsiteX264" fmla="*/ 2362211 w 4312110"/>
              <a:gd name="connsiteY264" fmla="*/ 650966 h 1121663"/>
              <a:gd name="connsiteX265" fmla="*/ 2362211 w 4312110"/>
              <a:gd name="connsiteY265" fmla="*/ 637725 h 1121663"/>
              <a:gd name="connsiteX266" fmla="*/ 2366265 w 4312110"/>
              <a:gd name="connsiteY266" fmla="*/ 644210 h 1121663"/>
              <a:gd name="connsiteX267" fmla="*/ 2368545 w 4312110"/>
              <a:gd name="connsiteY267" fmla="*/ 644210 h 1121663"/>
              <a:gd name="connsiteX268" fmla="*/ 2384505 w 4312110"/>
              <a:gd name="connsiteY268" fmla="*/ 644210 h 1121663"/>
              <a:gd name="connsiteX269" fmla="*/ 2384505 w 4312110"/>
              <a:gd name="connsiteY269" fmla="*/ 643399 h 1121663"/>
              <a:gd name="connsiteX270" fmla="*/ 2384505 w 4312110"/>
              <a:gd name="connsiteY270" fmla="*/ 637725 h 1121663"/>
              <a:gd name="connsiteX271" fmla="*/ 2385265 w 4312110"/>
              <a:gd name="connsiteY271" fmla="*/ 637725 h 1121663"/>
              <a:gd name="connsiteX272" fmla="*/ 2390585 w 4312110"/>
              <a:gd name="connsiteY272" fmla="*/ 637725 h 1121663"/>
              <a:gd name="connsiteX273" fmla="*/ 2390585 w 4312110"/>
              <a:gd name="connsiteY273" fmla="*/ 639076 h 1121663"/>
              <a:gd name="connsiteX274" fmla="*/ 2390585 w 4312110"/>
              <a:gd name="connsiteY274" fmla="*/ 648534 h 1121663"/>
              <a:gd name="connsiteX275" fmla="*/ 2429092 w 4312110"/>
              <a:gd name="connsiteY275" fmla="*/ 648534 h 1121663"/>
              <a:gd name="connsiteX276" fmla="*/ 2429092 w 4312110"/>
              <a:gd name="connsiteY276" fmla="*/ 786887 h 1121663"/>
              <a:gd name="connsiteX277" fmla="*/ 2430612 w 4312110"/>
              <a:gd name="connsiteY277" fmla="*/ 786887 h 1121663"/>
              <a:gd name="connsiteX278" fmla="*/ 2441252 w 4312110"/>
              <a:gd name="connsiteY278" fmla="*/ 786887 h 1121663"/>
              <a:gd name="connsiteX279" fmla="*/ 2441252 w 4312110"/>
              <a:gd name="connsiteY279" fmla="*/ 773917 h 1121663"/>
              <a:gd name="connsiteX280" fmla="*/ 2445306 w 4312110"/>
              <a:gd name="connsiteY280" fmla="*/ 773917 h 1121663"/>
              <a:gd name="connsiteX281" fmla="*/ 2445306 w 4312110"/>
              <a:gd name="connsiteY281" fmla="*/ 786887 h 1121663"/>
              <a:gd name="connsiteX282" fmla="*/ 2475706 w 4312110"/>
              <a:gd name="connsiteY282" fmla="*/ 786887 h 1121663"/>
              <a:gd name="connsiteX283" fmla="*/ 2475706 w 4312110"/>
              <a:gd name="connsiteY283" fmla="*/ 756622 h 1121663"/>
              <a:gd name="connsiteX284" fmla="*/ 2487866 w 4312110"/>
              <a:gd name="connsiteY284" fmla="*/ 756622 h 1121663"/>
              <a:gd name="connsiteX285" fmla="*/ 2500026 w 4312110"/>
              <a:gd name="connsiteY285" fmla="*/ 754461 h 1121663"/>
              <a:gd name="connsiteX286" fmla="*/ 2504080 w 4312110"/>
              <a:gd name="connsiteY286" fmla="*/ 756622 h 1121663"/>
              <a:gd name="connsiteX287" fmla="*/ 2514213 w 4312110"/>
              <a:gd name="connsiteY287" fmla="*/ 756622 h 1121663"/>
              <a:gd name="connsiteX288" fmla="*/ 2514213 w 4312110"/>
              <a:gd name="connsiteY288" fmla="*/ 786887 h 1121663"/>
              <a:gd name="connsiteX289" fmla="*/ 2522320 w 4312110"/>
              <a:gd name="connsiteY289" fmla="*/ 786887 h 1121663"/>
              <a:gd name="connsiteX290" fmla="*/ 2522320 w 4312110"/>
              <a:gd name="connsiteY290" fmla="*/ 804182 h 1121663"/>
              <a:gd name="connsiteX291" fmla="*/ 2531656 w 4312110"/>
              <a:gd name="connsiteY291" fmla="*/ 805087 h 1121663"/>
              <a:gd name="connsiteX292" fmla="*/ 2544614 w 4312110"/>
              <a:gd name="connsiteY292" fmla="*/ 805087 h 1121663"/>
              <a:gd name="connsiteX293" fmla="*/ 2544614 w 4312110"/>
              <a:gd name="connsiteY293" fmla="*/ 789049 h 1121663"/>
              <a:gd name="connsiteX294" fmla="*/ 2612570 w 4312110"/>
              <a:gd name="connsiteY294" fmla="*/ 789049 h 1121663"/>
              <a:gd name="connsiteX295" fmla="*/ 2612570 w 4312110"/>
              <a:gd name="connsiteY295" fmla="*/ 703796 h 1121663"/>
              <a:gd name="connsiteX296" fmla="*/ 2684578 w 4312110"/>
              <a:gd name="connsiteY296" fmla="*/ 703796 h 1121663"/>
              <a:gd name="connsiteX297" fmla="*/ 2684578 w 4312110"/>
              <a:gd name="connsiteY297" fmla="*/ 782564 h 1121663"/>
              <a:gd name="connsiteX298" fmla="*/ 2686482 w 4312110"/>
              <a:gd name="connsiteY298" fmla="*/ 782564 h 1121663"/>
              <a:gd name="connsiteX299" fmla="*/ 2687724 w 4312110"/>
              <a:gd name="connsiteY299" fmla="*/ 805087 h 1121663"/>
              <a:gd name="connsiteX300" fmla="*/ 2697400 w 4312110"/>
              <a:gd name="connsiteY300" fmla="*/ 805087 h 1121663"/>
              <a:gd name="connsiteX301" fmla="*/ 2698642 w 4312110"/>
              <a:gd name="connsiteY301" fmla="*/ 782564 h 1121663"/>
              <a:gd name="connsiteX302" fmla="*/ 2704722 w 4312110"/>
              <a:gd name="connsiteY302" fmla="*/ 782564 h 1121663"/>
              <a:gd name="connsiteX303" fmla="*/ 2705964 w 4312110"/>
              <a:gd name="connsiteY303" fmla="*/ 805087 h 1121663"/>
              <a:gd name="connsiteX304" fmla="*/ 2756586 w 4312110"/>
              <a:gd name="connsiteY304" fmla="*/ 805087 h 1121663"/>
              <a:gd name="connsiteX305" fmla="*/ 2756586 w 4312110"/>
              <a:gd name="connsiteY305" fmla="*/ 642059 h 1121663"/>
              <a:gd name="connsiteX306" fmla="*/ 2953913 w 4312110"/>
              <a:gd name="connsiteY306" fmla="*/ 642059 h 1121663"/>
              <a:gd name="connsiteX307" fmla="*/ 2953913 w 4312110"/>
              <a:gd name="connsiteY307" fmla="*/ 805087 h 1121663"/>
              <a:gd name="connsiteX308" fmla="*/ 2972610 w 4312110"/>
              <a:gd name="connsiteY308" fmla="*/ 805087 h 1121663"/>
              <a:gd name="connsiteX309" fmla="*/ 2972610 w 4312110"/>
              <a:gd name="connsiteY309" fmla="*/ 722394 h 1121663"/>
              <a:gd name="connsiteX310" fmla="*/ 3067730 w 4312110"/>
              <a:gd name="connsiteY310" fmla="*/ 722394 h 1121663"/>
              <a:gd name="connsiteX311" fmla="*/ 3079661 w 4312110"/>
              <a:gd name="connsiteY311" fmla="*/ 404253 h 1121663"/>
              <a:gd name="connsiteX312" fmla="*/ 3067501 w 4312110"/>
              <a:gd name="connsiteY312" fmla="*/ 382635 h 1121663"/>
              <a:gd name="connsiteX313" fmla="*/ 3061421 w 4312110"/>
              <a:gd name="connsiteY313" fmla="*/ 378311 h 1121663"/>
              <a:gd name="connsiteX314" fmla="*/ 3069527 w 4312110"/>
              <a:gd name="connsiteY314" fmla="*/ 354532 h 1121663"/>
              <a:gd name="connsiteX315" fmla="*/ 3069527 w 4312110"/>
              <a:gd name="connsiteY315" fmla="*/ 337238 h 1121663"/>
              <a:gd name="connsiteX316" fmla="*/ 3083714 w 4312110"/>
              <a:gd name="connsiteY316" fmla="*/ 337238 h 1121663"/>
              <a:gd name="connsiteX317" fmla="*/ 3083714 w 4312110"/>
              <a:gd name="connsiteY317" fmla="*/ 315620 h 1121663"/>
              <a:gd name="connsiteX318" fmla="*/ 3085741 w 4312110"/>
              <a:gd name="connsiteY318" fmla="*/ 311296 h 1121663"/>
              <a:gd name="connsiteX319" fmla="*/ 3085741 w 4312110"/>
              <a:gd name="connsiteY319" fmla="*/ 233472 h 1121663"/>
              <a:gd name="connsiteX320" fmla="*/ 3083714 w 4312110"/>
              <a:gd name="connsiteY320" fmla="*/ 226987 h 1121663"/>
              <a:gd name="connsiteX321" fmla="*/ 3089794 w 4312110"/>
              <a:gd name="connsiteY321" fmla="*/ 220501 h 1121663"/>
              <a:gd name="connsiteX322" fmla="*/ 3089794 w 4312110"/>
              <a:gd name="connsiteY322" fmla="*/ 162133 h 1121663"/>
              <a:gd name="connsiteX323" fmla="*/ 3091821 w 4312110"/>
              <a:gd name="connsiteY323" fmla="*/ 157810 h 1121663"/>
              <a:gd name="connsiteX324" fmla="*/ 3091821 w 4312110"/>
              <a:gd name="connsiteY324" fmla="*/ 101604 h 1121663"/>
              <a:gd name="connsiteX325" fmla="*/ 3093847 w 4312110"/>
              <a:gd name="connsiteY325" fmla="*/ 82148 h 1121663"/>
              <a:gd name="connsiteX326" fmla="*/ 3097901 w 4312110"/>
              <a:gd name="connsiteY326" fmla="*/ 99442 h 1121663"/>
              <a:gd name="connsiteX327" fmla="*/ 3099927 w 4312110"/>
              <a:gd name="connsiteY327" fmla="*/ 157810 h 1121663"/>
              <a:gd name="connsiteX328" fmla="*/ 3101954 w 4312110"/>
              <a:gd name="connsiteY328" fmla="*/ 220501 h 1121663"/>
              <a:gd name="connsiteX329" fmla="*/ 3108034 w 4312110"/>
              <a:gd name="connsiteY329" fmla="*/ 226987 h 1121663"/>
              <a:gd name="connsiteX330" fmla="*/ 3106007 w 4312110"/>
              <a:gd name="connsiteY330" fmla="*/ 233472 h 1121663"/>
              <a:gd name="connsiteX331" fmla="*/ 3106007 w 4312110"/>
              <a:gd name="connsiteY331" fmla="*/ 311296 h 1121663"/>
              <a:gd name="connsiteX332" fmla="*/ 3108034 w 4312110"/>
              <a:gd name="connsiteY332" fmla="*/ 315620 h 1121663"/>
              <a:gd name="connsiteX333" fmla="*/ 3108034 w 4312110"/>
              <a:gd name="connsiteY333" fmla="*/ 337238 h 1121663"/>
              <a:gd name="connsiteX334" fmla="*/ 3122221 w 4312110"/>
              <a:gd name="connsiteY334" fmla="*/ 337238 h 1121663"/>
              <a:gd name="connsiteX335" fmla="*/ 3122221 w 4312110"/>
              <a:gd name="connsiteY335" fmla="*/ 354532 h 1121663"/>
              <a:gd name="connsiteX336" fmla="*/ 3130329 w 4312110"/>
              <a:gd name="connsiteY336" fmla="*/ 378311 h 1121663"/>
              <a:gd name="connsiteX337" fmla="*/ 3124249 w 4312110"/>
              <a:gd name="connsiteY337" fmla="*/ 382635 h 1121663"/>
              <a:gd name="connsiteX338" fmla="*/ 3112087 w 4312110"/>
              <a:gd name="connsiteY338" fmla="*/ 404253 h 1121663"/>
              <a:gd name="connsiteX339" fmla="*/ 3120194 w 4312110"/>
              <a:gd name="connsiteY339" fmla="*/ 657181 h 1121663"/>
              <a:gd name="connsiteX340" fmla="*/ 3185049 w 4312110"/>
              <a:gd name="connsiteY340" fmla="*/ 657181 h 1121663"/>
              <a:gd name="connsiteX341" fmla="*/ 3185049 w 4312110"/>
              <a:gd name="connsiteY341" fmla="*/ 732843 h 1121663"/>
              <a:gd name="connsiteX342" fmla="*/ 3193155 w 4312110"/>
              <a:gd name="connsiteY342" fmla="*/ 732843 h 1121663"/>
              <a:gd name="connsiteX343" fmla="*/ 3195182 w 4312110"/>
              <a:gd name="connsiteY343" fmla="*/ 726358 h 1121663"/>
              <a:gd name="connsiteX344" fmla="*/ 3201262 w 4312110"/>
              <a:gd name="connsiteY344" fmla="*/ 726358 h 1121663"/>
              <a:gd name="connsiteX345" fmla="*/ 3203290 w 4312110"/>
              <a:gd name="connsiteY345" fmla="*/ 735005 h 1121663"/>
              <a:gd name="connsiteX346" fmla="*/ 3215450 w 4312110"/>
              <a:gd name="connsiteY346" fmla="*/ 735005 h 1121663"/>
              <a:gd name="connsiteX347" fmla="*/ 3215450 w 4312110"/>
              <a:gd name="connsiteY347" fmla="*/ 728519 h 1121663"/>
              <a:gd name="connsiteX348" fmla="*/ 3237742 w 4312110"/>
              <a:gd name="connsiteY348" fmla="*/ 728519 h 1121663"/>
              <a:gd name="connsiteX349" fmla="*/ 3237742 w 4312110"/>
              <a:gd name="connsiteY349" fmla="*/ 735005 h 1121663"/>
              <a:gd name="connsiteX350" fmla="*/ 3258010 w 4312110"/>
              <a:gd name="connsiteY350" fmla="*/ 735005 h 1121663"/>
              <a:gd name="connsiteX351" fmla="*/ 3258010 w 4312110"/>
              <a:gd name="connsiteY351" fmla="*/ 780402 h 1121663"/>
              <a:gd name="connsiteX352" fmla="*/ 3272197 w 4312110"/>
              <a:gd name="connsiteY352" fmla="*/ 780402 h 1121663"/>
              <a:gd name="connsiteX353" fmla="*/ 3272197 w 4312110"/>
              <a:gd name="connsiteY353" fmla="*/ 767431 h 1121663"/>
              <a:gd name="connsiteX354" fmla="*/ 3288410 w 4312110"/>
              <a:gd name="connsiteY354" fmla="*/ 767431 h 1121663"/>
              <a:gd name="connsiteX355" fmla="*/ 3288410 w 4312110"/>
              <a:gd name="connsiteY355" fmla="*/ 588004 h 1121663"/>
              <a:gd name="connsiteX356" fmla="*/ 3294490 w 4312110"/>
              <a:gd name="connsiteY356" fmla="*/ 581518 h 1121663"/>
              <a:gd name="connsiteX357" fmla="*/ 3367451 w 4312110"/>
              <a:gd name="connsiteY357" fmla="*/ 581518 h 1121663"/>
              <a:gd name="connsiteX358" fmla="*/ 3367451 w 4312110"/>
              <a:gd name="connsiteY358" fmla="*/ 590166 h 1121663"/>
              <a:gd name="connsiteX359" fmla="*/ 3377585 w 4312110"/>
              <a:gd name="connsiteY359" fmla="*/ 590166 h 1121663"/>
              <a:gd name="connsiteX360" fmla="*/ 3377585 w 4312110"/>
              <a:gd name="connsiteY360" fmla="*/ 704740 h 1121663"/>
              <a:gd name="connsiteX361" fmla="*/ 3399878 w 4312110"/>
              <a:gd name="connsiteY361" fmla="*/ 704740 h 1121663"/>
              <a:gd name="connsiteX362" fmla="*/ 3399878 w 4312110"/>
              <a:gd name="connsiteY362" fmla="*/ 637725 h 1121663"/>
              <a:gd name="connsiteX363" fmla="*/ 3426226 w 4312110"/>
              <a:gd name="connsiteY363" fmla="*/ 637725 h 1121663"/>
              <a:gd name="connsiteX364" fmla="*/ 3430278 w 4312110"/>
              <a:gd name="connsiteY364" fmla="*/ 633401 h 1121663"/>
              <a:gd name="connsiteX365" fmla="*/ 3438386 w 4312110"/>
              <a:gd name="connsiteY365" fmla="*/ 633401 h 1121663"/>
              <a:gd name="connsiteX366" fmla="*/ 3442438 w 4312110"/>
              <a:gd name="connsiteY366" fmla="*/ 637725 h 1121663"/>
              <a:gd name="connsiteX367" fmla="*/ 3464733 w 4312110"/>
              <a:gd name="connsiteY367" fmla="*/ 637725 h 1121663"/>
              <a:gd name="connsiteX368" fmla="*/ 3464733 w 4312110"/>
              <a:gd name="connsiteY368" fmla="*/ 520989 h 1121663"/>
              <a:gd name="connsiteX369" fmla="*/ 3521479 w 4312110"/>
              <a:gd name="connsiteY369" fmla="*/ 510180 h 1121663"/>
              <a:gd name="connsiteX370" fmla="*/ 3521479 w 4312110"/>
              <a:gd name="connsiteY370" fmla="*/ 511261 h 1121663"/>
              <a:gd name="connsiteX371" fmla="*/ 3521479 w 4312110"/>
              <a:gd name="connsiteY371" fmla="*/ 518827 h 1121663"/>
              <a:gd name="connsiteX372" fmla="*/ 3547826 w 4312110"/>
              <a:gd name="connsiteY372" fmla="*/ 518827 h 1121663"/>
              <a:gd name="connsiteX373" fmla="*/ 3547826 w 4312110"/>
              <a:gd name="connsiteY373" fmla="*/ 773917 h 1121663"/>
              <a:gd name="connsiteX374" fmla="*/ 3570121 w 4312110"/>
              <a:gd name="connsiteY374" fmla="*/ 773917 h 1121663"/>
              <a:gd name="connsiteX375" fmla="*/ 3570121 w 4312110"/>
              <a:gd name="connsiteY375" fmla="*/ 769593 h 1121663"/>
              <a:gd name="connsiteX376" fmla="*/ 3582281 w 4312110"/>
              <a:gd name="connsiteY376" fmla="*/ 769593 h 1121663"/>
              <a:gd name="connsiteX377" fmla="*/ 3582281 w 4312110"/>
              <a:gd name="connsiteY377" fmla="*/ 773917 h 1121663"/>
              <a:gd name="connsiteX378" fmla="*/ 3606601 w 4312110"/>
              <a:gd name="connsiteY378" fmla="*/ 773917 h 1121663"/>
              <a:gd name="connsiteX379" fmla="*/ 3606601 w 4312110"/>
              <a:gd name="connsiteY379" fmla="*/ 760946 h 1121663"/>
              <a:gd name="connsiteX380" fmla="*/ 3634974 w 4312110"/>
              <a:gd name="connsiteY380" fmla="*/ 760946 h 1121663"/>
              <a:gd name="connsiteX381" fmla="*/ 3647134 w 4312110"/>
              <a:gd name="connsiteY381" fmla="*/ 756622 h 1121663"/>
              <a:gd name="connsiteX382" fmla="*/ 3667402 w 4312110"/>
              <a:gd name="connsiteY382" fmla="*/ 760946 h 1121663"/>
              <a:gd name="connsiteX383" fmla="*/ 3667402 w 4312110"/>
              <a:gd name="connsiteY383" fmla="*/ 743652 h 1121663"/>
              <a:gd name="connsiteX384" fmla="*/ 3675509 w 4312110"/>
              <a:gd name="connsiteY384" fmla="*/ 743652 h 1121663"/>
              <a:gd name="connsiteX385" fmla="*/ 3675509 w 4312110"/>
              <a:gd name="connsiteY385" fmla="*/ 730681 h 1121663"/>
              <a:gd name="connsiteX386" fmla="*/ 3732255 w 4312110"/>
              <a:gd name="connsiteY386" fmla="*/ 730681 h 1121663"/>
              <a:gd name="connsiteX387" fmla="*/ 3732255 w 4312110"/>
              <a:gd name="connsiteY387" fmla="*/ 700416 h 1121663"/>
              <a:gd name="connsiteX388" fmla="*/ 3750495 w 4312110"/>
              <a:gd name="connsiteY388" fmla="*/ 700416 h 1121663"/>
              <a:gd name="connsiteX389" fmla="*/ 3750495 w 4312110"/>
              <a:gd name="connsiteY389" fmla="*/ 693931 h 1121663"/>
              <a:gd name="connsiteX390" fmla="*/ 3762655 w 4312110"/>
              <a:gd name="connsiteY390" fmla="*/ 693931 h 1121663"/>
              <a:gd name="connsiteX391" fmla="*/ 3762655 w 4312110"/>
              <a:gd name="connsiteY391" fmla="*/ 700416 h 1121663"/>
              <a:gd name="connsiteX392" fmla="*/ 3778869 w 4312110"/>
              <a:gd name="connsiteY392" fmla="*/ 700416 h 1121663"/>
              <a:gd name="connsiteX393" fmla="*/ 3778869 w 4312110"/>
              <a:gd name="connsiteY393" fmla="*/ 750137 h 1121663"/>
              <a:gd name="connsiteX394" fmla="*/ 3811297 w 4312110"/>
              <a:gd name="connsiteY394" fmla="*/ 750137 h 1121663"/>
              <a:gd name="connsiteX395" fmla="*/ 3811297 w 4312110"/>
              <a:gd name="connsiteY395" fmla="*/ 724196 h 1121663"/>
              <a:gd name="connsiteX396" fmla="*/ 3849803 w 4312110"/>
              <a:gd name="connsiteY396" fmla="*/ 724196 h 1121663"/>
              <a:gd name="connsiteX397" fmla="*/ 3849803 w 4312110"/>
              <a:gd name="connsiteY397" fmla="*/ 693931 h 1121663"/>
              <a:gd name="connsiteX398" fmla="*/ 3898445 w 4312110"/>
              <a:gd name="connsiteY398" fmla="*/ 693931 h 1121663"/>
              <a:gd name="connsiteX399" fmla="*/ 3898445 w 4312110"/>
              <a:gd name="connsiteY399" fmla="*/ 805087 h 1121663"/>
              <a:gd name="connsiteX400" fmla="*/ 3898445 w 4312110"/>
              <a:gd name="connsiteY400" fmla="*/ 818866 h 1121663"/>
              <a:gd name="connsiteX401" fmla="*/ 3964319 w 4312110"/>
              <a:gd name="connsiteY401" fmla="*/ 818866 h 1121663"/>
              <a:gd name="connsiteX402" fmla="*/ 3964319 w 4312110"/>
              <a:gd name="connsiteY402" fmla="*/ 924638 h 1121663"/>
              <a:gd name="connsiteX403" fmla="*/ 3964319 w 4312110"/>
              <a:gd name="connsiteY403" fmla="*/ 947885 h 1121663"/>
              <a:gd name="connsiteX404" fmla="*/ 3979279 w 4312110"/>
              <a:gd name="connsiteY404" fmla="*/ 947885 h 1121663"/>
              <a:gd name="connsiteX405" fmla="*/ 3979279 w 4312110"/>
              <a:gd name="connsiteY405" fmla="*/ 946723 h 1121663"/>
              <a:gd name="connsiteX406" fmla="*/ 3979279 w 4312110"/>
              <a:gd name="connsiteY406" fmla="*/ 938587 h 1121663"/>
              <a:gd name="connsiteX407" fmla="*/ 4023859 w 4312110"/>
              <a:gd name="connsiteY407" fmla="*/ 938587 h 1121663"/>
              <a:gd name="connsiteX408" fmla="*/ 4023859 w 4312110"/>
              <a:gd name="connsiteY408" fmla="*/ 959508 h 1121663"/>
              <a:gd name="connsiteX409" fmla="*/ 4026087 w 4312110"/>
              <a:gd name="connsiteY409" fmla="*/ 960671 h 1121663"/>
              <a:gd name="connsiteX410" fmla="*/ 4041691 w 4312110"/>
              <a:gd name="connsiteY410" fmla="*/ 968807 h 1121663"/>
              <a:gd name="connsiteX411" fmla="*/ 4041691 w 4312110"/>
              <a:gd name="connsiteY411" fmla="*/ 999027 h 1121663"/>
              <a:gd name="connsiteX412" fmla="*/ 4043085 w 4312110"/>
              <a:gd name="connsiteY412" fmla="*/ 999609 h 1121663"/>
              <a:gd name="connsiteX413" fmla="*/ 4052837 w 4312110"/>
              <a:gd name="connsiteY413" fmla="*/ 1003677 h 1121663"/>
              <a:gd name="connsiteX414" fmla="*/ 4052837 w 4312110"/>
              <a:gd name="connsiteY414" fmla="*/ 1002515 h 1121663"/>
              <a:gd name="connsiteX415" fmla="*/ 4052837 w 4312110"/>
              <a:gd name="connsiteY415" fmla="*/ 994378 h 1121663"/>
              <a:gd name="connsiteX416" fmla="*/ 4053951 w 4312110"/>
              <a:gd name="connsiteY416" fmla="*/ 994378 h 1121663"/>
              <a:gd name="connsiteX417" fmla="*/ 4061753 w 4312110"/>
              <a:gd name="connsiteY417" fmla="*/ 994378 h 1121663"/>
              <a:gd name="connsiteX418" fmla="*/ 4061753 w 4312110"/>
              <a:gd name="connsiteY418" fmla="*/ 993506 h 1121663"/>
              <a:gd name="connsiteX419" fmla="*/ 4061753 w 4312110"/>
              <a:gd name="connsiteY419" fmla="*/ 987404 h 1121663"/>
              <a:gd name="connsiteX420" fmla="*/ 4060638 w 4312110"/>
              <a:gd name="connsiteY420" fmla="*/ 987404 h 1121663"/>
              <a:gd name="connsiteX421" fmla="*/ 4052837 w 4312110"/>
              <a:gd name="connsiteY421" fmla="*/ 987404 h 1121663"/>
              <a:gd name="connsiteX422" fmla="*/ 4052837 w 4312110"/>
              <a:gd name="connsiteY422" fmla="*/ 986242 h 1121663"/>
              <a:gd name="connsiteX423" fmla="*/ 4052837 w 4312110"/>
              <a:gd name="connsiteY423" fmla="*/ 978106 h 1121663"/>
              <a:gd name="connsiteX424" fmla="*/ 4053951 w 4312110"/>
              <a:gd name="connsiteY424" fmla="*/ 978106 h 1121663"/>
              <a:gd name="connsiteX425" fmla="*/ 4061753 w 4312110"/>
              <a:gd name="connsiteY425" fmla="*/ 978106 h 1121663"/>
              <a:gd name="connsiteX426" fmla="*/ 4061753 w 4312110"/>
              <a:gd name="connsiteY426" fmla="*/ 976943 h 1121663"/>
              <a:gd name="connsiteX427" fmla="*/ 4061753 w 4312110"/>
              <a:gd name="connsiteY427" fmla="*/ 968807 h 1121663"/>
              <a:gd name="connsiteX428" fmla="*/ 4060638 w 4312110"/>
              <a:gd name="connsiteY428" fmla="*/ 968807 h 1121663"/>
              <a:gd name="connsiteX429" fmla="*/ 4052837 w 4312110"/>
              <a:gd name="connsiteY429" fmla="*/ 968807 h 1121663"/>
              <a:gd name="connsiteX430" fmla="*/ 4052837 w 4312110"/>
              <a:gd name="connsiteY430" fmla="*/ 967645 h 1121663"/>
              <a:gd name="connsiteX431" fmla="*/ 4052837 w 4312110"/>
              <a:gd name="connsiteY431" fmla="*/ 959508 h 1121663"/>
              <a:gd name="connsiteX432" fmla="*/ 4053951 w 4312110"/>
              <a:gd name="connsiteY432" fmla="*/ 959508 h 1121663"/>
              <a:gd name="connsiteX433" fmla="*/ 4061753 w 4312110"/>
              <a:gd name="connsiteY433" fmla="*/ 959508 h 1121663"/>
              <a:gd name="connsiteX434" fmla="*/ 4061753 w 4312110"/>
              <a:gd name="connsiteY434" fmla="*/ 958637 h 1121663"/>
              <a:gd name="connsiteX435" fmla="*/ 4061753 w 4312110"/>
              <a:gd name="connsiteY435" fmla="*/ 952535 h 1121663"/>
              <a:gd name="connsiteX436" fmla="*/ 4060638 w 4312110"/>
              <a:gd name="connsiteY436" fmla="*/ 952535 h 1121663"/>
              <a:gd name="connsiteX437" fmla="*/ 4052837 w 4312110"/>
              <a:gd name="connsiteY437" fmla="*/ 952535 h 1121663"/>
              <a:gd name="connsiteX438" fmla="*/ 4052837 w 4312110"/>
              <a:gd name="connsiteY438" fmla="*/ 951372 h 1121663"/>
              <a:gd name="connsiteX439" fmla="*/ 4052837 w 4312110"/>
              <a:gd name="connsiteY439" fmla="*/ 943236 h 1121663"/>
              <a:gd name="connsiteX440" fmla="*/ 4053951 w 4312110"/>
              <a:gd name="connsiteY440" fmla="*/ 943236 h 1121663"/>
              <a:gd name="connsiteX441" fmla="*/ 4061753 w 4312110"/>
              <a:gd name="connsiteY441" fmla="*/ 943236 h 1121663"/>
              <a:gd name="connsiteX442" fmla="*/ 4061753 w 4312110"/>
              <a:gd name="connsiteY442" fmla="*/ 942074 h 1121663"/>
              <a:gd name="connsiteX443" fmla="*/ 4061753 w 4312110"/>
              <a:gd name="connsiteY443" fmla="*/ 933937 h 1121663"/>
              <a:gd name="connsiteX444" fmla="*/ 4060638 w 4312110"/>
              <a:gd name="connsiteY444" fmla="*/ 933937 h 1121663"/>
              <a:gd name="connsiteX445" fmla="*/ 4052837 w 4312110"/>
              <a:gd name="connsiteY445" fmla="*/ 933937 h 1121663"/>
              <a:gd name="connsiteX446" fmla="*/ 4052837 w 4312110"/>
              <a:gd name="connsiteY446" fmla="*/ 933066 h 1121663"/>
              <a:gd name="connsiteX447" fmla="*/ 4052837 w 4312110"/>
              <a:gd name="connsiteY447" fmla="*/ 926963 h 1121663"/>
              <a:gd name="connsiteX448" fmla="*/ 4053951 w 4312110"/>
              <a:gd name="connsiteY448" fmla="*/ 926963 h 1121663"/>
              <a:gd name="connsiteX449" fmla="*/ 4061753 w 4312110"/>
              <a:gd name="connsiteY449" fmla="*/ 926963 h 1121663"/>
              <a:gd name="connsiteX450" fmla="*/ 4061753 w 4312110"/>
              <a:gd name="connsiteY450" fmla="*/ 925801 h 1121663"/>
              <a:gd name="connsiteX451" fmla="*/ 4061753 w 4312110"/>
              <a:gd name="connsiteY451" fmla="*/ 917665 h 1121663"/>
              <a:gd name="connsiteX452" fmla="*/ 4060638 w 4312110"/>
              <a:gd name="connsiteY452" fmla="*/ 917665 h 1121663"/>
              <a:gd name="connsiteX453" fmla="*/ 4052837 w 4312110"/>
              <a:gd name="connsiteY453" fmla="*/ 917665 h 1121663"/>
              <a:gd name="connsiteX454" fmla="*/ 4052837 w 4312110"/>
              <a:gd name="connsiteY454" fmla="*/ 916503 h 1121663"/>
              <a:gd name="connsiteX455" fmla="*/ 4052837 w 4312110"/>
              <a:gd name="connsiteY455" fmla="*/ 908366 h 1121663"/>
              <a:gd name="connsiteX456" fmla="*/ 4053951 w 4312110"/>
              <a:gd name="connsiteY456" fmla="*/ 908366 h 1121663"/>
              <a:gd name="connsiteX457" fmla="*/ 4061753 w 4312110"/>
              <a:gd name="connsiteY457" fmla="*/ 908366 h 1121663"/>
              <a:gd name="connsiteX458" fmla="*/ 4061753 w 4312110"/>
              <a:gd name="connsiteY458" fmla="*/ 907204 h 1121663"/>
              <a:gd name="connsiteX459" fmla="*/ 4061753 w 4312110"/>
              <a:gd name="connsiteY459" fmla="*/ 899068 h 1121663"/>
              <a:gd name="connsiteX460" fmla="*/ 4060638 w 4312110"/>
              <a:gd name="connsiteY460" fmla="*/ 899068 h 1121663"/>
              <a:gd name="connsiteX461" fmla="*/ 4052837 w 4312110"/>
              <a:gd name="connsiteY461" fmla="*/ 899068 h 1121663"/>
              <a:gd name="connsiteX462" fmla="*/ 4052837 w 4312110"/>
              <a:gd name="connsiteY462" fmla="*/ 898196 h 1121663"/>
              <a:gd name="connsiteX463" fmla="*/ 4052837 w 4312110"/>
              <a:gd name="connsiteY463" fmla="*/ 892094 h 1121663"/>
              <a:gd name="connsiteX464" fmla="*/ 4053951 w 4312110"/>
              <a:gd name="connsiteY464" fmla="*/ 892094 h 1121663"/>
              <a:gd name="connsiteX465" fmla="*/ 4061753 w 4312110"/>
              <a:gd name="connsiteY465" fmla="*/ 892094 h 1121663"/>
              <a:gd name="connsiteX466" fmla="*/ 4061753 w 4312110"/>
              <a:gd name="connsiteY466" fmla="*/ 890931 h 1121663"/>
              <a:gd name="connsiteX467" fmla="*/ 4061753 w 4312110"/>
              <a:gd name="connsiteY467" fmla="*/ 882795 h 1121663"/>
              <a:gd name="connsiteX468" fmla="*/ 4060638 w 4312110"/>
              <a:gd name="connsiteY468" fmla="*/ 882795 h 1121663"/>
              <a:gd name="connsiteX469" fmla="*/ 4052837 w 4312110"/>
              <a:gd name="connsiteY469" fmla="*/ 882795 h 1121663"/>
              <a:gd name="connsiteX470" fmla="*/ 4052837 w 4312110"/>
              <a:gd name="connsiteY470" fmla="*/ 881633 h 1121663"/>
              <a:gd name="connsiteX471" fmla="*/ 4052837 w 4312110"/>
              <a:gd name="connsiteY471" fmla="*/ 873496 h 1121663"/>
              <a:gd name="connsiteX472" fmla="*/ 4053951 w 4312110"/>
              <a:gd name="connsiteY472" fmla="*/ 873496 h 1121663"/>
              <a:gd name="connsiteX473" fmla="*/ 4061753 w 4312110"/>
              <a:gd name="connsiteY473" fmla="*/ 873496 h 1121663"/>
              <a:gd name="connsiteX474" fmla="*/ 4061753 w 4312110"/>
              <a:gd name="connsiteY474" fmla="*/ 872625 h 1121663"/>
              <a:gd name="connsiteX475" fmla="*/ 4061753 w 4312110"/>
              <a:gd name="connsiteY475" fmla="*/ 866523 h 1121663"/>
              <a:gd name="connsiteX476" fmla="*/ 4060638 w 4312110"/>
              <a:gd name="connsiteY476" fmla="*/ 866523 h 1121663"/>
              <a:gd name="connsiteX477" fmla="*/ 4052837 w 4312110"/>
              <a:gd name="connsiteY477" fmla="*/ 866523 h 1121663"/>
              <a:gd name="connsiteX478" fmla="*/ 4052837 w 4312110"/>
              <a:gd name="connsiteY478" fmla="*/ 865360 h 1121663"/>
              <a:gd name="connsiteX479" fmla="*/ 4052837 w 4312110"/>
              <a:gd name="connsiteY479" fmla="*/ 857224 h 1121663"/>
              <a:gd name="connsiteX480" fmla="*/ 4053951 w 4312110"/>
              <a:gd name="connsiteY480" fmla="*/ 857224 h 1121663"/>
              <a:gd name="connsiteX481" fmla="*/ 4061753 w 4312110"/>
              <a:gd name="connsiteY481" fmla="*/ 857224 h 1121663"/>
              <a:gd name="connsiteX482" fmla="*/ 4061753 w 4312110"/>
              <a:gd name="connsiteY482" fmla="*/ 856062 h 1121663"/>
              <a:gd name="connsiteX483" fmla="*/ 4061753 w 4312110"/>
              <a:gd name="connsiteY483" fmla="*/ 847925 h 1121663"/>
              <a:gd name="connsiteX484" fmla="*/ 4060638 w 4312110"/>
              <a:gd name="connsiteY484" fmla="*/ 847925 h 1121663"/>
              <a:gd name="connsiteX485" fmla="*/ 4052837 w 4312110"/>
              <a:gd name="connsiteY485" fmla="*/ 847925 h 1121663"/>
              <a:gd name="connsiteX486" fmla="*/ 4052837 w 4312110"/>
              <a:gd name="connsiteY486" fmla="*/ 846763 h 1121663"/>
              <a:gd name="connsiteX487" fmla="*/ 4052837 w 4312110"/>
              <a:gd name="connsiteY487" fmla="*/ 838627 h 1121663"/>
              <a:gd name="connsiteX488" fmla="*/ 4053951 w 4312110"/>
              <a:gd name="connsiteY488" fmla="*/ 838627 h 1121663"/>
              <a:gd name="connsiteX489" fmla="*/ 4061753 w 4312110"/>
              <a:gd name="connsiteY489" fmla="*/ 838627 h 1121663"/>
              <a:gd name="connsiteX490" fmla="*/ 4061753 w 4312110"/>
              <a:gd name="connsiteY490" fmla="*/ 837755 h 1121663"/>
              <a:gd name="connsiteX491" fmla="*/ 4061753 w 4312110"/>
              <a:gd name="connsiteY491" fmla="*/ 831653 h 1121663"/>
              <a:gd name="connsiteX492" fmla="*/ 4060638 w 4312110"/>
              <a:gd name="connsiteY492" fmla="*/ 831653 h 1121663"/>
              <a:gd name="connsiteX493" fmla="*/ 4052837 w 4312110"/>
              <a:gd name="connsiteY493" fmla="*/ 831653 h 1121663"/>
              <a:gd name="connsiteX494" fmla="*/ 4052837 w 4312110"/>
              <a:gd name="connsiteY494" fmla="*/ 830491 h 1121663"/>
              <a:gd name="connsiteX495" fmla="*/ 4052837 w 4312110"/>
              <a:gd name="connsiteY495" fmla="*/ 822354 h 1121663"/>
              <a:gd name="connsiteX496" fmla="*/ 4053951 w 4312110"/>
              <a:gd name="connsiteY496" fmla="*/ 822354 h 1121663"/>
              <a:gd name="connsiteX497" fmla="*/ 4061753 w 4312110"/>
              <a:gd name="connsiteY497" fmla="*/ 822354 h 1121663"/>
              <a:gd name="connsiteX498" fmla="*/ 4061753 w 4312110"/>
              <a:gd name="connsiteY498" fmla="*/ 821192 h 1121663"/>
              <a:gd name="connsiteX499" fmla="*/ 4061753 w 4312110"/>
              <a:gd name="connsiteY499" fmla="*/ 813056 h 1121663"/>
              <a:gd name="connsiteX500" fmla="*/ 4060638 w 4312110"/>
              <a:gd name="connsiteY500" fmla="*/ 813056 h 1121663"/>
              <a:gd name="connsiteX501" fmla="*/ 4052837 w 4312110"/>
              <a:gd name="connsiteY501" fmla="*/ 813056 h 1121663"/>
              <a:gd name="connsiteX502" fmla="*/ 4052837 w 4312110"/>
              <a:gd name="connsiteY502" fmla="*/ 811893 h 1121663"/>
              <a:gd name="connsiteX503" fmla="*/ 4052837 w 4312110"/>
              <a:gd name="connsiteY503" fmla="*/ 803757 h 1121663"/>
              <a:gd name="connsiteX504" fmla="*/ 4053951 w 4312110"/>
              <a:gd name="connsiteY504" fmla="*/ 803757 h 1121663"/>
              <a:gd name="connsiteX505" fmla="*/ 4061753 w 4312110"/>
              <a:gd name="connsiteY505" fmla="*/ 803757 h 1121663"/>
              <a:gd name="connsiteX506" fmla="*/ 4061753 w 4312110"/>
              <a:gd name="connsiteY506" fmla="*/ 802885 h 1121663"/>
              <a:gd name="connsiteX507" fmla="*/ 4061753 w 4312110"/>
              <a:gd name="connsiteY507" fmla="*/ 796783 h 1121663"/>
              <a:gd name="connsiteX508" fmla="*/ 4060638 w 4312110"/>
              <a:gd name="connsiteY508" fmla="*/ 796783 h 1121663"/>
              <a:gd name="connsiteX509" fmla="*/ 4052837 w 4312110"/>
              <a:gd name="connsiteY509" fmla="*/ 796783 h 1121663"/>
              <a:gd name="connsiteX510" fmla="*/ 4052837 w 4312110"/>
              <a:gd name="connsiteY510" fmla="*/ 795621 h 1121663"/>
              <a:gd name="connsiteX511" fmla="*/ 4052837 w 4312110"/>
              <a:gd name="connsiteY511" fmla="*/ 787484 h 1121663"/>
              <a:gd name="connsiteX512" fmla="*/ 4053951 w 4312110"/>
              <a:gd name="connsiteY512" fmla="*/ 787484 h 1121663"/>
              <a:gd name="connsiteX513" fmla="*/ 4061753 w 4312110"/>
              <a:gd name="connsiteY513" fmla="*/ 787484 h 1121663"/>
              <a:gd name="connsiteX514" fmla="*/ 4060638 w 4312110"/>
              <a:gd name="connsiteY514" fmla="*/ 785741 h 1121663"/>
              <a:gd name="connsiteX515" fmla="*/ 4052837 w 4312110"/>
              <a:gd name="connsiteY515" fmla="*/ 773537 h 1121663"/>
              <a:gd name="connsiteX516" fmla="*/ 4052837 w 4312110"/>
              <a:gd name="connsiteY516" fmla="*/ 736342 h 1121663"/>
              <a:gd name="connsiteX517" fmla="*/ 4202181 w 4312110"/>
              <a:gd name="connsiteY517" fmla="*/ 736342 h 1121663"/>
              <a:gd name="connsiteX518" fmla="*/ 4215554 w 4312110"/>
              <a:gd name="connsiteY518" fmla="*/ 757264 h 1121663"/>
              <a:gd name="connsiteX519" fmla="*/ 4215554 w 4312110"/>
              <a:gd name="connsiteY519" fmla="*/ 803757 h 1121663"/>
              <a:gd name="connsiteX520" fmla="*/ 4214439 w 4312110"/>
              <a:gd name="connsiteY520" fmla="*/ 803757 h 1121663"/>
              <a:gd name="connsiteX521" fmla="*/ 4206638 w 4312110"/>
              <a:gd name="connsiteY521" fmla="*/ 803757 h 1121663"/>
              <a:gd name="connsiteX522" fmla="*/ 4206638 w 4312110"/>
              <a:gd name="connsiteY522" fmla="*/ 804919 h 1121663"/>
              <a:gd name="connsiteX523" fmla="*/ 4206638 w 4312110"/>
              <a:gd name="connsiteY523" fmla="*/ 813056 h 1121663"/>
              <a:gd name="connsiteX524" fmla="*/ 4207753 w 4312110"/>
              <a:gd name="connsiteY524" fmla="*/ 813056 h 1121663"/>
              <a:gd name="connsiteX525" fmla="*/ 4215554 w 4312110"/>
              <a:gd name="connsiteY525" fmla="*/ 813056 h 1121663"/>
              <a:gd name="connsiteX526" fmla="*/ 4215554 w 4312110"/>
              <a:gd name="connsiteY526" fmla="*/ 814218 h 1121663"/>
              <a:gd name="connsiteX527" fmla="*/ 4215554 w 4312110"/>
              <a:gd name="connsiteY527" fmla="*/ 822354 h 1121663"/>
              <a:gd name="connsiteX528" fmla="*/ 4214439 w 4312110"/>
              <a:gd name="connsiteY528" fmla="*/ 822354 h 1121663"/>
              <a:gd name="connsiteX529" fmla="*/ 4206638 w 4312110"/>
              <a:gd name="connsiteY529" fmla="*/ 822354 h 1121663"/>
              <a:gd name="connsiteX530" fmla="*/ 4206638 w 4312110"/>
              <a:gd name="connsiteY530" fmla="*/ 823516 h 1121663"/>
              <a:gd name="connsiteX531" fmla="*/ 4206638 w 4312110"/>
              <a:gd name="connsiteY531" fmla="*/ 831653 h 1121663"/>
              <a:gd name="connsiteX532" fmla="*/ 4207753 w 4312110"/>
              <a:gd name="connsiteY532" fmla="*/ 831653 h 1121663"/>
              <a:gd name="connsiteX533" fmla="*/ 4215554 w 4312110"/>
              <a:gd name="connsiteY533" fmla="*/ 831653 h 1121663"/>
              <a:gd name="connsiteX534" fmla="*/ 4215554 w 4312110"/>
              <a:gd name="connsiteY534" fmla="*/ 832525 h 1121663"/>
              <a:gd name="connsiteX535" fmla="*/ 4215554 w 4312110"/>
              <a:gd name="connsiteY535" fmla="*/ 838627 h 1121663"/>
              <a:gd name="connsiteX536" fmla="*/ 4214439 w 4312110"/>
              <a:gd name="connsiteY536" fmla="*/ 838627 h 1121663"/>
              <a:gd name="connsiteX537" fmla="*/ 4206638 w 4312110"/>
              <a:gd name="connsiteY537" fmla="*/ 838627 h 1121663"/>
              <a:gd name="connsiteX538" fmla="*/ 4206638 w 4312110"/>
              <a:gd name="connsiteY538" fmla="*/ 839789 h 1121663"/>
              <a:gd name="connsiteX539" fmla="*/ 4206638 w 4312110"/>
              <a:gd name="connsiteY539" fmla="*/ 847925 h 1121663"/>
              <a:gd name="connsiteX540" fmla="*/ 4207753 w 4312110"/>
              <a:gd name="connsiteY540" fmla="*/ 847925 h 1121663"/>
              <a:gd name="connsiteX541" fmla="*/ 4215554 w 4312110"/>
              <a:gd name="connsiteY541" fmla="*/ 847925 h 1121663"/>
              <a:gd name="connsiteX542" fmla="*/ 4215554 w 4312110"/>
              <a:gd name="connsiteY542" fmla="*/ 849088 h 1121663"/>
              <a:gd name="connsiteX543" fmla="*/ 4215554 w 4312110"/>
              <a:gd name="connsiteY543" fmla="*/ 857224 h 1121663"/>
              <a:gd name="connsiteX544" fmla="*/ 4214439 w 4312110"/>
              <a:gd name="connsiteY544" fmla="*/ 857224 h 1121663"/>
              <a:gd name="connsiteX545" fmla="*/ 4206638 w 4312110"/>
              <a:gd name="connsiteY545" fmla="*/ 857224 h 1121663"/>
              <a:gd name="connsiteX546" fmla="*/ 4206638 w 4312110"/>
              <a:gd name="connsiteY546" fmla="*/ 858386 h 1121663"/>
              <a:gd name="connsiteX547" fmla="*/ 4206638 w 4312110"/>
              <a:gd name="connsiteY547" fmla="*/ 866523 h 1121663"/>
              <a:gd name="connsiteX548" fmla="*/ 4207753 w 4312110"/>
              <a:gd name="connsiteY548" fmla="*/ 866523 h 1121663"/>
              <a:gd name="connsiteX549" fmla="*/ 4215554 w 4312110"/>
              <a:gd name="connsiteY549" fmla="*/ 866523 h 1121663"/>
              <a:gd name="connsiteX550" fmla="*/ 4215554 w 4312110"/>
              <a:gd name="connsiteY550" fmla="*/ 867394 h 1121663"/>
              <a:gd name="connsiteX551" fmla="*/ 4215554 w 4312110"/>
              <a:gd name="connsiteY551" fmla="*/ 873496 h 1121663"/>
              <a:gd name="connsiteX552" fmla="*/ 4214439 w 4312110"/>
              <a:gd name="connsiteY552" fmla="*/ 873496 h 1121663"/>
              <a:gd name="connsiteX553" fmla="*/ 4206638 w 4312110"/>
              <a:gd name="connsiteY553" fmla="*/ 873496 h 1121663"/>
              <a:gd name="connsiteX554" fmla="*/ 4206638 w 4312110"/>
              <a:gd name="connsiteY554" fmla="*/ 874659 h 1121663"/>
              <a:gd name="connsiteX555" fmla="*/ 4206638 w 4312110"/>
              <a:gd name="connsiteY555" fmla="*/ 882795 h 1121663"/>
              <a:gd name="connsiteX556" fmla="*/ 4207753 w 4312110"/>
              <a:gd name="connsiteY556" fmla="*/ 882795 h 1121663"/>
              <a:gd name="connsiteX557" fmla="*/ 4215554 w 4312110"/>
              <a:gd name="connsiteY557" fmla="*/ 882795 h 1121663"/>
              <a:gd name="connsiteX558" fmla="*/ 4215554 w 4312110"/>
              <a:gd name="connsiteY558" fmla="*/ 883957 h 1121663"/>
              <a:gd name="connsiteX559" fmla="*/ 4215554 w 4312110"/>
              <a:gd name="connsiteY559" fmla="*/ 892094 h 1121663"/>
              <a:gd name="connsiteX560" fmla="*/ 4214439 w 4312110"/>
              <a:gd name="connsiteY560" fmla="*/ 892094 h 1121663"/>
              <a:gd name="connsiteX561" fmla="*/ 4206638 w 4312110"/>
              <a:gd name="connsiteY561" fmla="*/ 892094 h 1121663"/>
              <a:gd name="connsiteX562" fmla="*/ 4206638 w 4312110"/>
              <a:gd name="connsiteY562" fmla="*/ 892965 h 1121663"/>
              <a:gd name="connsiteX563" fmla="*/ 4206638 w 4312110"/>
              <a:gd name="connsiteY563" fmla="*/ 899068 h 1121663"/>
              <a:gd name="connsiteX564" fmla="*/ 4207753 w 4312110"/>
              <a:gd name="connsiteY564" fmla="*/ 899068 h 1121663"/>
              <a:gd name="connsiteX565" fmla="*/ 4215554 w 4312110"/>
              <a:gd name="connsiteY565" fmla="*/ 899068 h 1121663"/>
              <a:gd name="connsiteX566" fmla="*/ 4215554 w 4312110"/>
              <a:gd name="connsiteY566" fmla="*/ 900230 h 1121663"/>
              <a:gd name="connsiteX567" fmla="*/ 4215554 w 4312110"/>
              <a:gd name="connsiteY567" fmla="*/ 908366 h 1121663"/>
              <a:gd name="connsiteX568" fmla="*/ 4214439 w 4312110"/>
              <a:gd name="connsiteY568" fmla="*/ 908366 h 1121663"/>
              <a:gd name="connsiteX569" fmla="*/ 4206638 w 4312110"/>
              <a:gd name="connsiteY569" fmla="*/ 908366 h 1121663"/>
              <a:gd name="connsiteX570" fmla="*/ 4206638 w 4312110"/>
              <a:gd name="connsiteY570" fmla="*/ 909528 h 1121663"/>
              <a:gd name="connsiteX571" fmla="*/ 4206638 w 4312110"/>
              <a:gd name="connsiteY571" fmla="*/ 917665 h 1121663"/>
              <a:gd name="connsiteX572" fmla="*/ 4207753 w 4312110"/>
              <a:gd name="connsiteY572" fmla="*/ 917665 h 1121663"/>
              <a:gd name="connsiteX573" fmla="*/ 4215554 w 4312110"/>
              <a:gd name="connsiteY573" fmla="*/ 917665 h 1121663"/>
              <a:gd name="connsiteX574" fmla="*/ 4215554 w 4312110"/>
              <a:gd name="connsiteY574" fmla="*/ 918827 h 1121663"/>
              <a:gd name="connsiteX575" fmla="*/ 4215554 w 4312110"/>
              <a:gd name="connsiteY575" fmla="*/ 926963 h 1121663"/>
              <a:gd name="connsiteX576" fmla="*/ 4214439 w 4312110"/>
              <a:gd name="connsiteY576" fmla="*/ 926963 h 1121663"/>
              <a:gd name="connsiteX577" fmla="*/ 4206638 w 4312110"/>
              <a:gd name="connsiteY577" fmla="*/ 926963 h 1121663"/>
              <a:gd name="connsiteX578" fmla="*/ 4206638 w 4312110"/>
              <a:gd name="connsiteY578" fmla="*/ 927835 h 1121663"/>
              <a:gd name="connsiteX579" fmla="*/ 4206638 w 4312110"/>
              <a:gd name="connsiteY579" fmla="*/ 933937 h 1121663"/>
              <a:gd name="connsiteX580" fmla="*/ 4207753 w 4312110"/>
              <a:gd name="connsiteY580" fmla="*/ 933937 h 1121663"/>
              <a:gd name="connsiteX581" fmla="*/ 4215554 w 4312110"/>
              <a:gd name="connsiteY581" fmla="*/ 933937 h 1121663"/>
              <a:gd name="connsiteX582" fmla="*/ 4215554 w 4312110"/>
              <a:gd name="connsiteY582" fmla="*/ 935100 h 1121663"/>
              <a:gd name="connsiteX583" fmla="*/ 4215554 w 4312110"/>
              <a:gd name="connsiteY583" fmla="*/ 943236 h 1121663"/>
              <a:gd name="connsiteX584" fmla="*/ 4214439 w 4312110"/>
              <a:gd name="connsiteY584" fmla="*/ 943236 h 1121663"/>
              <a:gd name="connsiteX585" fmla="*/ 4206638 w 4312110"/>
              <a:gd name="connsiteY585" fmla="*/ 943236 h 1121663"/>
              <a:gd name="connsiteX586" fmla="*/ 4206638 w 4312110"/>
              <a:gd name="connsiteY586" fmla="*/ 944398 h 1121663"/>
              <a:gd name="connsiteX587" fmla="*/ 4206638 w 4312110"/>
              <a:gd name="connsiteY587" fmla="*/ 952535 h 1121663"/>
              <a:gd name="connsiteX588" fmla="*/ 4207753 w 4312110"/>
              <a:gd name="connsiteY588" fmla="*/ 952535 h 1121663"/>
              <a:gd name="connsiteX589" fmla="*/ 4215554 w 4312110"/>
              <a:gd name="connsiteY589" fmla="*/ 952535 h 1121663"/>
              <a:gd name="connsiteX590" fmla="*/ 4215554 w 4312110"/>
              <a:gd name="connsiteY590" fmla="*/ 953406 h 1121663"/>
              <a:gd name="connsiteX591" fmla="*/ 4215554 w 4312110"/>
              <a:gd name="connsiteY591" fmla="*/ 959508 h 1121663"/>
              <a:gd name="connsiteX592" fmla="*/ 4214439 w 4312110"/>
              <a:gd name="connsiteY592" fmla="*/ 959508 h 1121663"/>
              <a:gd name="connsiteX593" fmla="*/ 4206638 w 4312110"/>
              <a:gd name="connsiteY593" fmla="*/ 959508 h 1121663"/>
              <a:gd name="connsiteX594" fmla="*/ 4206638 w 4312110"/>
              <a:gd name="connsiteY594" fmla="*/ 960671 h 1121663"/>
              <a:gd name="connsiteX595" fmla="*/ 4206638 w 4312110"/>
              <a:gd name="connsiteY595" fmla="*/ 968807 h 1121663"/>
              <a:gd name="connsiteX596" fmla="*/ 4207753 w 4312110"/>
              <a:gd name="connsiteY596" fmla="*/ 968807 h 1121663"/>
              <a:gd name="connsiteX597" fmla="*/ 4215554 w 4312110"/>
              <a:gd name="connsiteY597" fmla="*/ 968807 h 1121663"/>
              <a:gd name="connsiteX598" fmla="*/ 4215554 w 4312110"/>
              <a:gd name="connsiteY598" fmla="*/ 969969 h 1121663"/>
              <a:gd name="connsiteX599" fmla="*/ 4215554 w 4312110"/>
              <a:gd name="connsiteY599" fmla="*/ 978106 h 1121663"/>
              <a:gd name="connsiteX600" fmla="*/ 4214439 w 4312110"/>
              <a:gd name="connsiteY600" fmla="*/ 978106 h 1121663"/>
              <a:gd name="connsiteX601" fmla="*/ 4206638 w 4312110"/>
              <a:gd name="connsiteY601" fmla="*/ 978106 h 1121663"/>
              <a:gd name="connsiteX602" fmla="*/ 4206638 w 4312110"/>
              <a:gd name="connsiteY602" fmla="*/ 979268 h 1121663"/>
              <a:gd name="connsiteX603" fmla="*/ 4206638 w 4312110"/>
              <a:gd name="connsiteY603" fmla="*/ 987404 h 1121663"/>
              <a:gd name="connsiteX604" fmla="*/ 4207753 w 4312110"/>
              <a:gd name="connsiteY604" fmla="*/ 987404 h 1121663"/>
              <a:gd name="connsiteX605" fmla="*/ 4215554 w 4312110"/>
              <a:gd name="connsiteY605" fmla="*/ 987404 h 1121663"/>
              <a:gd name="connsiteX606" fmla="*/ 4215554 w 4312110"/>
              <a:gd name="connsiteY606" fmla="*/ 988276 h 1121663"/>
              <a:gd name="connsiteX607" fmla="*/ 4215554 w 4312110"/>
              <a:gd name="connsiteY607" fmla="*/ 994378 h 1121663"/>
              <a:gd name="connsiteX608" fmla="*/ 4214439 w 4312110"/>
              <a:gd name="connsiteY608" fmla="*/ 994378 h 1121663"/>
              <a:gd name="connsiteX609" fmla="*/ 4206638 w 4312110"/>
              <a:gd name="connsiteY609" fmla="*/ 994378 h 1121663"/>
              <a:gd name="connsiteX610" fmla="*/ 4206638 w 4312110"/>
              <a:gd name="connsiteY610" fmla="*/ 995540 h 1121663"/>
              <a:gd name="connsiteX611" fmla="*/ 4206638 w 4312110"/>
              <a:gd name="connsiteY611" fmla="*/ 1003677 h 1121663"/>
              <a:gd name="connsiteX612" fmla="*/ 4231157 w 4312110"/>
              <a:gd name="connsiteY612" fmla="*/ 1024599 h 1121663"/>
              <a:gd name="connsiteX613" fmla="*/ 4230043 w 4312110"/>
              <a:gd name="connsiteY613" fmla="*/ 1029248 h 1121663"/>
              <a:gd name="connsiteX614" fmla="*/ 4222241 w 4312110"/>
              <a:gd name="connsiteY614" fmla="*/ 1029248 h 1121663"/>
              <a:gd name="connsiteX615" fmla="*/ 4222241 w 4312110"/>
              <a:gd name="connsiteY615" fmla="*/ 1054819 h 1121663"/>
              <a:gd name="connsiteX616" fmla="*/ 4223357 w 4312110"/>
              <a:gd name="connsiteY616" fmla="*/ 1054819 h 1121663"/>
              <a:gd name="connsiteX617" fmla="*/ 4231157 w 4312110"/>
              <a:gd name="connsiteY617" fmla="*/ 1054819 h 1121663"/>
              <a:gd name="connsiteX618" fmla="*/ 4231157 w 4312110"/>
              <a:gd name="connsiteY618" fmla="*/ 1053366 h 1121663"/>
              <a:gd name="connsiteX619" fmla="*/ 4231157 w 4312110"/>
              <a:gd name="connsiteY619" fmla="*/ 1043196 h 1121663"/>
              <a:gd name="connsiteX620" fmla="*/ 4232271 w 4312110"/>
              <a:gd name="connsiteY620" fmla="*/ 1042615 h 1121663"/>
              <a:gd name="connsiteX621" fmla="*/ 4240073 w 4312110"/>
              <a:gd name="connsiteY621" fmla="*/ 1038547 h 1121663"/>
              <a:gd name="connsiteX622" fmla="*/ 4242023 w 4312110"/>
              <a:gd name="connsiteY622" fmla="*/ 1038547 h 1121663"/>
              <a:gd name="connsiteX623" fmla="*/ 4255677 w 4312110"/>
              <a:gd name="connsiteY623" fmla="*/ 1038547 h 1121663"/>
              <a:gd name="connsiteX624" fmla="*/ 4255677 w 4312110"/>
              <a:gd name="connsiteY624" fmla="*/ 1039709 h 1121663"/>
              <a:gd name="connsiteX625" fmla="*/ 4255677 w 4312110"/>
              <a:gd name="connsiteY625" fmla="*/ 1047845 h 1121663"/>
              <a:gd name="connsiteX626" fmla="*/ 4257349 w 4312110"/>
              <a:gd name="connsiteY626" fmla="*/ 1047845 h 1121663"/>
              <a:gd name="connsiteX627" fmla="*/ 4269051 w 4312110"/>
              <a:gd name="connsiteY627" fmla="*/ 1047845 h 1121663"/>
              <a:gd name="connsiteX628" fmla="*/ 4270165 w 4312110"/>
              <a:gd name="connsiteY628" fmla="*/ 1052494 h 1121663"/>
              <a:gd name="connsiteX629" fmla="*/ 4277967 w 4312110"/>
              <a:gd name="connsiteY629" fmla="*/ 1052494 h 1121663"/>
              <a:gd name="connsiteX630" fmla="*/ 4302486 w 4312110"/>
              <a:gd name="connsiteY630" fmla="*/ 1085039 h 1121663"/>
              <a:gd name="connsiteX631" fmla="*/ 4302486 w 4312110"/>
              <a:gd name="connsiteY631" fmla="*/ 1119909 h 1121663"/>
              <a:gd name="connsiteX632" fmla="*/ 4303599 w 4312110"/>
              <a:gd name="connsiteY632" fmla="*/ 1119909 h 1121663"/>
              <a:gd name="connsiteX633" fmla="*/ 4311402 w 4312110"/>
              <a:gd name="connsiteY633" fmla="*/ 1119909 h 1121663"/>
              <a:gd name="connsiteX634" fmla="*/ 4311402 w 4312110"/>
              <a:gd name="connsiteY634" fmla="*/ 1117875 h 1121663"/>
              <a:gd name="connsiteX635" fmla="*/ 4311402 w 4312110"/>
              <a:gd name="connsiteY635" fmla="*/ 1103637 h 1121663"/>
              <a:gd name="connsiteX636" fmla="*/ 4312110 w 4312110"/>
              <a:gd name="connsiteY636" fmla="*/ 1103637 h 1121663"/>
              <a:gd name="connsiteX637" fmla="*/ 4312110 w 4312110"/>
              <a:gd name="connsiteY637" fmla="*/ 1121663 h 1121663"/>
              <a:gd name="connsiteX638" fmla="*/ 0 w 4312110"/>
              <a:gd name="connsiteY638" fmla="*/ 1121663 h 1121663"/>
              <a:gd name="connsiteX639" fmla="*/ 42052 w 4312110"/>
              <a:gd name="connsiteY639" fmla="*/ 1048827 h 1121663"/>
              <a:gd name="connsiteX640" fmla="*/ 82230 w 4312110"/>
              <a:gd name="connsiteY640" fmla="*/ 1045519 h 1121663"/>
              <a:gd name="connsiteX641" fmla="*/ 82230 w 4312110"/>
              <a:gd name="connsiteY641" fmla="*/ 1012974 h 1121663"/>
              <a:gd name="connsiteX642" fmla="*/ 126810 w 4312110"/>
              <a:gd name="connsiteY642" fmla="*/ 1012974 h 1121663"/>
              <a:gd name="connsiteX643" fmla="*/ 126810 w 4312110"/>
              <a:gd name="connsiteY643" fmla="*/ 994377 h 1121663"/>
              <a:gd name="connsiteX644" fmla="*/ 220429 w 4312110"/>
              <a:gd name="connsiteY644" fmla="*/ 994377 h 1121663"/>
              <a:gd name="connsiteX645" fmla="*/ 220429 w 4312110"/>
              <a:gd name="connsiteY645" fmla="*/ 1006000 h 1121663"/>
              <a:gd name="connsiteX646" fmla="*/ 280612 w 4312110"/>
              <a:gd name="connsiteY646" fmla="*/ 1006000 h 1121663"/>
              <a:gd name="connsiteX647" fmla="*/ 280612 w 4312110"/>
              <a:gd name="connsiteY647" fmla="*/ 1012974 h 1121663"/>
              <a:gd name="connsiteX648" fmla="*/ 298444 w 4312110"/>
              <a:gd name="connsiteY648" fmla="*/ 1012974 h 1121663"/>
              <a:gd name="connsiteX649" fmla="*/ 298444 w 4312110"/>
              <a:gd name="connsiteY649" fmla="*/ 1019948 h 1121663"/>
              <a:gd name="connsiteX650" fmla="*/ 314047 w 4312110"/>
              <a:gd name="connsiteY650" fmla="*/ 1019948 h 1121663"/>
              <a:gd name="connsiteX651" fmla="*/ 314047 w 4312110"/>
              <a:gd name="connsiteY651" fmla="*/ 915339 h 1121663"/>
              <a:gd name="connsiteX652" fmla="*/ 360857 w 4312110"/>
              <a:gd name="connsiteY652" fmla="*/ 901391 h 1121663"/>
              <a:gd name="connsiteX653" fmla="*/ 447788 w 4312110"/>
              <a:gd name="connsiteY653" fmla="*/ 901391 h 1121663"/>
              <a:gd name="connsiteX654" fmla="*/ 447788 w 4312110"/>
              <a:gd name="connsiteY654" fmla="*/ 734017 h 1121663"/>
              <a:gd name="connsiteX655" fmla="*/ 472307 w 4312110"/>
              <a:gd name="connsiteY655" fmla="*/ 722393 h 1121663"/>
              <a:gd name="connsiteX656" fmla="*/ 579300 w 4312110"/>
              <a:gd name="connsiteY656" fmla="*/ 703796 h 1121663"/>
              <a:gd name="connsiteX657" fmla="*/ 617193 w 4312110"/>
              <a:gd name="connsiteY657" fmla="*/ 715419 h 1121663"/>
              <a:gd name="connsiteX658" fmla="*/ 623880 w 4312110"/>
              <a:gd name="connsiteY658" fmla="*/ 722393 h 1121663"/>
              <a:gd name="connsiteX659" fmla="*/ 623880 w 4312110"/>
              <a:gd name="connsiteY659" fmla="*/ 1033896 h 1121663"/>
              <a:gd name="connsiteX660" fmla="*/ 639483 w 4312110"/>
              <a:gd name="connsiteY660" fmla="*/ 1033896 h 1121663"/>
              <a:gd name="connsiteX661" fmla="*/ 639483 w 4312110"/>
              <a:gd name="connsiteY661" fmla="*/ 908365 h 1121663"/>
              <a:gd name="connsiteX662" fmla="*/ 652857 w 4312110"/>
              <a:gd name="connsiteY662" fmla="*/ 908365 h 1121663"/>
              <a:gd name="connsiteX663" fmla="*/ 652857 w 4312110"/>
              <a:gd name="connsiteY663" fmla="*/ 896742 h 1121663"/>
              <a:gd name="connsiteX664" fmla="*/ 666231 w 4312110"/>
              <a:gd name="connsiteY664" fmla="*/ 889768 h 1121663"/>
              <a:gd name="connsiteX665" fmla="*/ 677376 w 4312110"/>
              <a:gd name="connsiteY665" fmla="*/ 889768 h 1121663"/>
              <a:gd name="connsiteX666" fmla="*/ 677376 w 4312110"/>
              <a:gd name="connsiteY666" fmla="*/ 878145 h 1121663"/>
              <a:gd name="connsiteX667" fmla="*/ 686292 w 4312110"/>
              <a:gd name="connsiteY667" fmla="*/ 871171 h 1121663"/>
              <a:gd name="connsiteX668" fmla="*/ 708583 w 4312110"/>
              <a:gd name="connsiteY668" fmla="*/ 871171 h 1121663"/>
              <a:gd name="connsiteX669" fmla="*/ 708583 w 4312110"/>
              <a:gd name="connsiteY669" fmla="*/ 908365 h 1121663"/>
              <a:gd name="connsiteX670" fmla="*/ 755392 w 4312110"/>
              <a:gd name="connsiteY670" fmla="*/ 908365 h 1121663"/>
              <a:gd name="connsiteX671" fmla="*/ 755392 w 4312110"/>
              <a:gd name="connsiteY671" fmla="*/ 1038546 h 1121663"/>
              <a:gd name="connsiteX672" fmla="*/ 773224 w 4312110"/>
              <a:gd name="connsiteY672" fmla="*/ 1038546 h 1121663"/>
              <a:gd name="connsiteX673" fmla="*/ 791056 w 4312110"/>
              <a:gd name="connsiteY673" fmla="*/ 1031572 h 1121663"/>
              <a:gd name="connsiteX674" fmla="*/ 791056 w 4312110"/>
              <a:gd name="connsiteY674" fmla="*/ 1022273 h 1121663"/>
              <a:gd name="connsiteX675" fmla="*/ 784369 w 4312110"/>
              <a:gd name="connsiteY675" fmla="*/ 1019948 h 1121663"/>
              <a:gd name="connsiteX676" fmla="*/ 784369 w 4312110"/>
              <a:gd name="connsiteY676" fmla="*/ 1012974 h 1121663"/>
              <a:gd name="connsiteX677" fmla="*/ 791056 w 4312110"/>
              <a:gd name="connsiteY677" fmla="*/ 1008325 h 1121663"/>
              <a:gd name="connsiteX678" fmla="*/ 791056 w 4312110"/>
              <a:gd name="connsiteY678" fmla="*/ 957183 h 1121663"/>
              <a:gd name="connsiteX679" fmla="*/ 784369 w 4312110"/>
              <a:gd name="connsiteY679" fmla="*/ 954858 h 1121663"/>
              <a:gd name="connsiteX680" fmla="*/ 784369 w 4312110"/>
              <a:gd name="connsiteY680" fmla="*/ 947884 h 1121663"/>
              <a:gd name="connsiteX681" fmla="*/ 791056 w 4312110"/>
              <a:gd name="connsiteY681" fmla="*/ 943235 h 1121663"/>
              <a:gd name="connsiteX682" fmla="*/ 795514 w 4312110"/>
              <a:gd name="connsiteY682" fmla="*/ 938586 h 1121663"/>
              <a:gd name="connsiteX683" fmla="*/ 795514 w 4312110"/>
              <a:gd name="connsiteY683" fmla="*/ 929287 h 1121663"/>
              <a:gd name="connsiteX684" fmla="*/ 791056 w 4312110"/>
              <a:gd name="connsiteY684" fmla="*/ 929287 h 1121663"/>
              <a:gd name="connsiteX685" fmla="*/ 791056 w 4312110"/>
              <a:gd name="connsiteY685" fmla="*/ 922313 h 1121663"/>
              <a:gd name="connsiteX686" fmla="*/ 797743 w 4312110"/>
              <a:gd name="connsiteY686" fmla="*/ 917664 h 1121663"/>
              <a:gd name="connsiteX687" fmla="*/ 833407 w 4312110"/>
              <a:gd name="connsiteY687" fmla="*/ 852574 h 1121663"/>
              <a:gd name="connsiteX688" fmla="*/ 828949 w 4312110"/>
              <a:gd name="connsiteY688" fmla="*/ 850249 h 1121663"/>
              <a:gd name="connsiteX689" fmla="*/ 828949 w 4312110"/>
              <a:gd name="connsiteY689" fmla="*/ 843275 h 1121663"/>
              <a:gd name="connsiteX690" fmla="*/ 835636 w 4312110"/>
              <a:gd name="connsiteY690" fmla="*/ 840950 h 1121663"/>
              <a:gd name="connsiteX691" fmla="*/ 835636 w 4312110"/>
              <a:gd name="connsiteY691" fmla="*/ 831652 h 1121663"/>
              <a:gd name="connsiteX692" fmla="*/ 840094 w 4312110"/>
              <a:gd name="connsiteY692" fmla="*/ 831652 h 1121663"/>
              <a:gd name="connsiteX693" fmla="*/ 840094 w 4312110"/>
              <a:gd name="connsiteY693" fmla="*/ 810730 h 1121663"/>
              <a:gd name="connsiteX694" fmla="*/ 835636 w 4312110"/>
              <a:gd name="connsiteY694" fmla="*/ 810730 h 1121663"/>
              <a:gd name="connsiteX695" fmla="*/ 835636 w 4312110"/>
              <a:gd name="connsiteY695" fmla="*/ 806081 h 1121663"/>
              <a:gd name="connsiteX696" fmla="*/ 840094 w 4312110"/>
              <a:gd name="connsiteY696" fmla="*/ 803756 h 1121663"/>
              <a:gd name="connsiteX697" fmla="*/ 851239 w 4312110"/>
              <a:gd name="connsiteY697" fmla="*/ 787483 h 1121663"/>
              <a:gd name="connsiteX698" fmla="*/ 853467 w 4312110"/>
              <a:gd name="connsiteY698" fmla="*/ 778185 h 1121663"/>
              <a:gd name="connsiteX699" fmla="*/ 853467 w 4312110"/>
              <a:gd name="connsiteY699" fmla="*/ 752614 h 1121663"/>
              <a:gd name="connsiteX700" fmla="*/ 853747 w 4312110"/>
              <a:gd name="connsiteY700" fmla="*/ 751742 h 1121663"/>
              <a:gd name="connsiteX701" fmla="*/ 855697 w 4312110"/>
              <a:gd name="connsiteY701" fmla="*/ 745640 h 1121663"/>
              <a:gd name="connsiteX702" fmla="*/ 855975 w 4312110"/>
              <a:gd name="connsiteY702" fmla="*/ 746512 h 1121663"/>
              <a:gd name="connsiteX703" fmla="*/ 857926 w 4312110"/>
              <a:gd name="connsiteY703" fmla="*/ 752614 h 1121663"/>
              <a:gd name="connsiteX704" fmla="*/ 860155 w 4312110"/>
              <a:gd name="connsiteY704" fmla="*/ 778185 h 1121663"/>
              <a:gd name="connsiteX705" fmla="*/ 860155 w 4312110"/>
              <a:gd name="connsiteY705" fmla="*/ 785159 h 1121663"/>
              <a:gd name="connsiteX706" fmla="*/ 871301 w 4312110"/>
              <a:gd name="connsiteY706" fmla="*/ 803756 h 1121663"/>
              <a:gd name="connsiteX707" fmla="*/ 875759 w 4312110"/>
              <a:gd name="connsiteY707" fmla="*/ 806081 h 1121663"/>
              <a:gd name="connsiteX708" fmla="*/ 875759 w 4312110"/>
              <a:gd name="connsiteY708" fmla="*/ 810730 h 1121663"/>
              <a:gd name="connsiteX709" fmla="*/ 873530 w 4312110"/>
              <a:gd name="connsiteY709" fmla="*/ 831652 h 1121663"/>
              <a:gd name="connsiteX710" fmla="*/ 877987 w 4312110"/>
              <a:gd name="connsiteY710" fmla="*/ 840950 h 1121663"/>
              <a:gd name="connsiteX711" fmla="*/ 882446 w 4312110"/>
              <a:gd name="connsiteY711" fmla="*/ 843275 h 1121663"/>
              <a:gd name="connsiteX712" fmla="*/ 882446 w 4312110"/>
              <a:gd name="connsiteY712" fmla="*/ 850249 h 1121663"/>
              <a:gd name="connsiteX713" fmla="*/ 877987 w 4312110"/>
              <a:gd name="connsiteY713" fmla="*/ 852574 h 1121663"/>
              <a:gd name="connsiteX714" fmla="*/ 904179 w 4312110"/>
              <a:gd name="connsiteY714" fmla="*/ 879889 h 1121663"/>
              <a:gd name="connsiteX715" fmla="*/ 913069 w 4312110"/>
              <a:gd name="connsiteY715" fmla="*/ 915339 h 1121663"/>
              <a:gd name="connsiteX716" fmla="*/ 944858 w 4312110"/>
              <a:gd name="connsiteY716" fmla="*/ 915339 h 1121663"/>
              <a:gd name="connsiteX717" fmla="*/ 944858 w 4312110"/>
              <a:gd name="connsiteY717" fmla="*/ 886329 h 1121663"/>
              <a:gd name="connsiteX718" fmla="*/ 939474 w 4312110"/>
              <a:gd name="connsiteY718" fmla="*/ 886329 h 1121663"/>
              <a:gd name="connsiteX719" fmla="*/ 939474 w 4312110"/>
              <a:gd name="connsiteY719" fmla="*/ 724196 h 1121663"/>
              <a:gd name="connsiteX720" fmla="*/ 959741 w 4312110"/>
              <a:gd name="connsiteY720" fmla="*/ 724196 h 1121663"/>
              <a:gd name="connsiteX721" fmla="*/ 960248 w 4312110"/>
              <a:gd name="connsiteY721" fmla="*/ 723115 h 1121663"/>
              <a:gd name="connsiteX722" fmla="*/ 963794 w 4312110"/>
              <a:gd name="connsiteY722" fmla="*/ 715549 h 1121663"/>
              <a:gd name="connsiteX723" fmla="*/ 965568 w 4312110"/>
              <a:gd name="connsiteY723" fmla="*/ 715819 h 1121663"/>
              <a:gd name="connsiteX724" fmla="*/ 977981 w 4312110"/>
              <a:gd name="connsiteY724" fmla="*/ 717710 h 1121663"/>
              <a:gd name="connsiteX725" fmla="*/ 978488 w 4312110"/>
              <a:gd name="connsiteY725" fmla="*/ 719062 h 1121663"/>
              <a:gd name="connsiteX726" fmla="*/ 982034 w 4312110"/>
              <a:gd name="connsiteY726" fmla="*/ 728519 h 1121663"/>
              <a:gd name="connsiteX727" fmla="*/ 1008381 w 4312110"/>
              <a:gd name="connsiteY727" fmla="*/ 730681 h 1121663"/>
              <a:gd name="connsiteX728" fmla="*/ 1008381 w 4312110"/>
              <a:gd name="connsiteY728" fmla="*/ 607460 h 1121663"/>
              <a:gd name="connsiteX729" fmla="*/ 1010408 w 4312110"/>
              <a:gd name="connsiteY729" fmla="*/ 607460 h 1121663"/>
              <a:gd name="connsiteX730" fmla="*/ 1024595 w 4312110"/>
              <a:gd name="connsiteY730" fmla="*/ 607460 h 1121663"/>
              <a:gd name="connsiteX731" fmla="*/ 1024595 w 4312110"/>
              <a:gd name="connsiteY731" fmla="*/ 471268 h 1121663"/>
              <a:gd name="connsiteX732" fmla="*/ 1026368 w 4312110"/>
              <a:gd name="connsiteY732" fmla="*/ 471268 h 1121663"/>
              <a:gd name="connsiteX733" fmla="*/ 1038782 w 4312110"/>
              <a:gd name="connsiteY733" fmla="*/ 471268 h 1121663"/>
              <a:gd name="connsiteX734" fmla="*/ 1038782 w 4312110"/>
              <a:gd name="connsiteY734" fmla="*/ 356694 h 1121663"/>
              <a:gd name="connsiteX735" fmla="*/ 1042835 w 4312110"/>
              <a:gd name="connsiteY735" fmla="*/ 328590 h 1121663"/>
              <a:gd name="connsiteX736" fmla="*/ 1044862 w 4312110"/>
              <a:gd name="connsiteY736" fmla="*/ 328590 h 1121663"/>
              <a:gd name="connsiteX737" fmla="*/ 1059049 w 4312110"/>
              <a:gd name="connsiteY737" fmla="*/ 328590 h 1121663"/>
              <a:gd name="connsiteX738" fmla="*/ 1095529 w 4312110"/>
              <a:gd name="connsiteY738" fmla="*/ 246443 h 1121663"/>
              <a:gd name="connsiteX739" fmla="*/ 1099583 w 4312110"/>
              <a:gd name="connsiteY739" fmla="*/ 0 h 112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</a:cxnLst>
            <a:rect l="l" t="t" r="r" b="b"/>
            <a:pathLst>
              <a:path w="4312110" h="1121663">
                <a:moveTo>
                  <a:pt x="1099583" y="0"/>
                </a:moveTo>
                <a:cubicBezTo>
                  <a:pt x="1099583" y="18"/>
                  <a:pt x="1099599" y="2040"/>
                  <a:pt x="1101609" y="246443"/>
                </a:cubicBezTo>
                <a:cubicBezTo>
                  <a:pt x="1101621" y="246467"/>
                  <a:pt x="1102266" y="247808"/>
                  <a:pt x="1140116" y="326429"/>
                </a:cubicBezTo>
                <a:cubicBezTo>
                  <a:pt x="1140124" y="326429"/>
                  <a:pt x="1140235" y="326429"/>
                  <a:pt x="1142143" y="326429"/>
                </a:cubicBezTo>
                <a:lnTo>
                  <a:pt x="1156330" y="326429"/>
                </a:lnTo>
                <a:cubicBezTo>
                  <a:pt x="1156330" y="326443"/>
                  <a:pt x="1156330" y="327005"/>
                  <a:pt x="1156330" y="350208"/>
                </a:cubicBezTo>
                <a:cubicBezTo>
                  <a:pt x="1156332" y="350214"/>
                  <a:pt x="1156370" y="350272"/>
                  <a:pt x="1156837" y="351019"/>
                </a:cubicBezTo>
                <a:lnTo>
                  <a:pt x="1160383" y="356694"/>
                </a:lnTo>
                <a:cubicBezTo>
                  <a:pt x="1160383" y="356714"/>
                  <a:pt x="1160383" y="358229"/>
                  <a:pt x="1160383" y="471268"/>
                </a:cubicBezTo>
                <a:cubicBezTo>
                  <a:pt x="1160392" y="471268"/>
                  <a:pt x="1160532" y="471268"/>
                  <a:pt x="1162663" y="471268"/>
                </a:cubicBezTo>
                <a:lnTo>
                  <a:pt x="1178624" y="471268"/>
                </a:lnTo>
                <a:cubicBezTo>
                  <a:pt x="1178624" y="471288"/>
                  <a:pt x="1178624" y="472923"/>
                  <a:pt x="1178624" y="611783"/>
                </a:cubicBezTo>
                <a:cubicBezTo>
                  <a:pt x="1178634" y="611782"/>
                  <a:pt x="1178746" y="611761"/>
                  <a:pt x="1180144" y="611513"/>
                </a:cubicBezTo>
                <a:lnTo>
                  <a:pt x="1190784" y="609622"/>
                </a:lnTo>
                <a:cubicBezTo>
                  <a:pt x="1190784" y="609644"/>
                  <a:pt x="1190754" y="610978"/>
                  <a:pt x="1188757" y="698254"/>
                </a:cubicBezTo>
                <a:cubicBezTo>
                  <a:pt x="1188767" y="698256"/>
                  <a:pt x="1188878" y="698276"/>
                  <a:pt x="1190277" y="698525"/>
                </a:cubicBezTo>
                <a:lnTo>
                  <a:pt x="1200917" y="700416"/>
                </a:lnTo>
                <a:cubicBezTo>
                  <a:pt x="1200919" y="700423"/>
                  <a:pt x="1200939" y="700487"/>
                  <a:pt x="1201170" y="701227"/>
                </a:cubicBezTo>
                <a:lnTo>
                  <a:pt x="1202944" y="706902"/>
                </a:lnTo>
                <a:cubicBezTo>
                  <a:pt x="1202946" y="706893"/>
                  <a:pt x="1202991" y="706750"/>
                  <a:pt x="1203704" y="704470"/>
                </a:cubicBezTo>
                <a:lnTo>
                  <a:pt x="1209024" y="687446"/>
                </a:lnTo>
                <a:cubicBezTo>
                  <a:pt x="1209031" y="687446"/>
                  <a:pt x="1209131" y="687446"/>
                  <a:pt x="1210797" y="687446"/>
                </a:cubicBezTo>
                <a:lnTo>
                  <a:pt x="1223211" y="687446"/>
                </a:lnTo>
                <a:cubicBezTo>
                  <a:pt x="1223211" y="687463"/>
                  <a:pt x="1223211" y="688156"/>
                  <a:pt x="1223211" y="719872"/>
                </a:cubicBezTo>
                <a:cubicBezTo>
                  <a:pt x="1223217" y="719877"/>
                  <a:pt x="1223294" y="719917"/>
                  <a:pt x="1224224" y="720413"/>
                </a:cubicBezTo>
                <a:lnTo>
                  <a:pt x="1231318" y="724196"/>
                </a:lnTo>
                <a:cubicBezTo>
                  <a:pt x="1231318" y="724205"/>
                  <a:pt x="1231318" y="724306"/>
                  <a:pt x="1231318" y="725547"/>
                </a:cubicBezTo>
                <a:lnTo>
                  <a:pt x="1231318" y="735005"/>
                </a:lnTo>
                <a:cubicBezTo>
                  <a:pt x="1231338" y="735005"/>
                  <a:pt x="1232246" y="735005"/>
                  <a:pt x="1275905" y="735005"/>
                </a:cubicBezTo>
                <a:cubicBezTo>
                  <a:pt x="1275905" y="735013"/>
                  <a:pt x="1275905" y="735096"/>
                  <a:pt x="1275905" y="736086"/>
                </a:cubicBezTo>
                <a:lnTo>
                  <a:pt x="1275905" y="743652"/>
                </a:lnTo>
                <a:cubicBezTo>
                  <a:pt x="1275914" y="743652"/>
                  <a:pt x="1276035" y="743652"/>
                  <a:pt x="1277931" y="743652"/>
                </a:cubicBezTo>
                <a:lnTo>
                  <a:pt x="1292118" y="743652"/>
                </a:lnTo>
                <a:cubicBezTo>
                  <a:pt x="1292118" y="743634"/>
                  <a:pt x="1292118" y="742905"/>
                  <a:pt x="1292118" y="713387"/>
                </a:cubicBezTo>
                <a:cubicBezTo>
                  <a:pt x="1292139" y="713387"/>
                  <a:pt x="1293069" y="713387"/>
                  <a:pt x="1336705" y="713387"/>
                </a:cubicBezTo>
                <a:cubicBezTo>
                  <a:pt x="1336705" y="713379"/>
                  <a:pt x="1336705" y="713282"/>
                  <a:pt x="1336705" y="712036"/>
                </a:cubicBezTo>
                <a:lnTo>
                  <a:pt x="1336705" y="702578"/>
                </a:lnTo>
                <a:cubicBezTo>
                  <a:pt x="1336711" y="702578"/>
                  <a:pt x="1336785" y="702578"/>
                  <a:pt x="1337719" y="702578"/>
                </a:cubicBezTo>
                <a:lnTo>
                  <a:pt x="1344812" y="702578"/>
                </a:lnTo>
                <a:cubicBezTo>
                  <a:pt x="1344812" y="702571"/>
                  <a:pt x="1344812" y="702458"/>
                  <a:pt x="1344812" y="700687"/>
                </a:cubicBezTo>
                <a:lnTo>
                  <a:pt x="1344812" y="687446"/>
                </a:lnTo>
                <a:cubicBezTo>
                  <a:pt x="1344821" y="687446"/>
                  <a:pt x="1344893" y="687446"/>
                  <a:pt x="1345572" y="687446"/>
                </a:cubicBezTo>
                <a:lnTo>
                  <a:pt x="1350892" y="687446"/>
                </a:lnTo>
                <a:cubicBezTo>
                  <a:pt x="1350892" y="687439"/>
                  <a:pt x="1350892" y="687354"/>
                  <a:pt x="1350892" y="686365"/>
                </a:cubicBezTo>
                <a:lnTo>
                  <a:pt x="1350892" y="678798"/>
                </a:lnTo>
                <a:cubicBezTo>
                  <a:pt x="1350900" y="678798"/>
                  <a:pt x="1351024" y="678798"/>
                  <a:pt x="1352919" y="678798"/>
                </a:cubicBezTo>
                <a:lnTo>
                  <a:pt x="1367106" y="678798"/>
                </a:lnTo>
                <a:cubicBezTo>
                  <a:pt x="1367106" y="678805"/>
                  <a:pt x="1367106" y="678882"/>
                  <a:pt x="1367106" y="679879"/>
                </a:cubicBezTo>
                <a:lnTo>
                  <a:pt x="1367106" y="687446"/>
                </a:lnTo>
                <a:cubicBezTo>
                  <a:pt x="1367117" y="687446"/>
                  <a:pt x="1367618" y="687446"/>
                  <a:pt x="1389399" y="687446"/>
                </a:cubicBezTo>
                <a:cubicBezTo>
                  <a:pt x="1389399" y="687438"/>
                  <a:pt x="1389399" y="687324"/>
                  <a:pt x="1389399" y="685554"/>
                </a:cubicBezTo>
                <a:lnTo>
                  <a:pt x="1389399" y="672313"/>
                </a:lnTo>
                <a:cubicBezTo>
                  <a:pt x="1389405" y="672313"/>
                  <a:pt x="1389502" y="672313"/>
                  <a:pt x="1391173" y="672313"/>
                </a:cubicBezTo>
                <a:lnTo>
                  <a:pt x="1403586" y="672313"/>
                </a:lnTo>
                <a:cubicBezTo>
                  <a:pt x="1403586" y="672325"/>
                  <a:pt x="1403586" y="672839"/>
                  <a:pt x="1403586" y="696093"/>
                </a:cubicBezTo>
                <a:cubicBezTo>
                  <a:pt x="1403593" y="696093"/>
                  <a:pt x="1403673" y="696093"/>
                  <a:pt x="1404600" y="696093"/>
                </a:cubicBezTo>
                <a:lnTo>
                  <a:pt x="1411693" y="696093"/>
                </a:lnTo>
                <a:cubicBezTo>
                  <a:pt x="1411693" y="696087"/>
                  <a:pt x="1411693" y="696006"/>
                  <a:pt x="1411693" y="695012"/>
                </a:cubicBezTo>
                <a:lnTo>
                  <a:pt x="1411693" y="687446"/>
                </a:lnTo>
                <a:cubicBezTo>
                  <a:pt x="1411702" y="687446"/>
                  <a:pt x="1411820" y="687446"/>
                  <a:pt x="1413466" y="687446"/>
                </a:cubicBezTo>
                <a:lnTo>
                  <a:pt x="1425880" y="687446"/>
                </a:lnTo>
                <a:cubicBezTo>
                  <a:pt x="1425880" y="687459"/>
                  <a:pt x="1425880" y="688018"/>
                  <a:pt x="1425880" y="713387"/>
                </a:cubicBezTo>
                <a:cubicBezTo>
                  <a:pt x="1425888" y="713387"/>
                  <a:pt x="1426006" y="713387"/>
                  <a:pt x="1427907" y="713387"/>
                </a:cubicBezTo>
                <a:lnTo>
                  <a:pt x="1442093" y="713387"/>
                </a:lnTo>
                <a:cubicBezTo>
                  <a:pt x="1442093" y="713398"/>
                  <a:pt x="1442093" y="713513"/>
                  <a:pt x="1442093" y="715008"/>
                </a:cubicBezTo>
                <a:lnTo>
                  <a:pt x="1442093" y="726358"/>
                </a:lnTo>
                <a:cubicBezTo>
                  <a:pt x="1442101" y="726358"/>
                  <a:pt x="1442172" y="726358"/>
                  <a:pt x="1442853" y="726358"/>
                </a:cubicBezTo>
                <a:lnTo>
                  <a:pt x="1448174" y="726358"/>
                </a:lnTo>
                <a:cubicBezTo>
                  <a:pt x="1448174" y="726350"/>
                  <a:pt x="1448174" y="726274"/>
                  <a:pt x="1448174" y="725547"/>
                </a:cubicBezTo>
                <a:lnTo>
                  <a:pt x="1448174" y="719872"/>
                </a:lnTo>
                <a:cubicBezTo>
                  <a:pt x="1448191" y="719872"/>
                  <a:pt x="1448910" y="719872"/>
                  <a:pt x="1478574" y="719872"/>
                </a:cubicBezTo>
                <a:cubicBezTo>
                  <a:pt x="1478574" y="719886"/>
                  <a:pt x="1478574" y="720449"/>
                  <a:pt x="1478574" y="743652"/>
                </a:cubicBezTo>
                <a:cubicBezTo>
                  <a:pt x="1478581" y="743652"/>
                  <a:pt x="1478660" y="743652"/>
                  <a:pt x="1479587" y="743652"/>
                </a:cubicBezTo>
                <a:lnTo>
                  <a:pt x="1486681" y="743652"/>
                </a:lnTo>
                <a:cubicBezTo>
                  <a:pt x="1486681" y="743659"/>
                  <a:pt x="1486681" y="743732"/>
                  <a:pt x="1486681" y="744733"/>
                </a:cubicBezTo>
                <a:lnTo>
                  <a:pt x="1486681" y="752299"/>
                </a:lnTo>
                <a:cubicBezTo>
                  <a:pt x="1486690" y="752299"/>
                  <a:pt x="1486763" y="752299"/>
                  <a:pt x="1487441" y="752299"/>
                </a:cubicBezTo>
                <a:lnTo>
                  <a:pt x="1492761" y="752299"/>
                </a:lnTo>
                <a:cubicBezTo>
                  <a:pt x="1492761" y="752292"/>
                  <a:pt x="1492761" y="752172"/>
                  <a:pt x="1492761" y="750137"/>
                </a:cubicBezTo>
                <a:lnTo>
                  <a:pt x="1492761" y="735005"/>
                </a:lnTo>
                <a:cubicBezTo>
                  <a:pt x="1492768" y="735005"/>
                  <a:pt x="1492846" y="735005"/>
                  <a:pt x="1493774" y="735005"/>
                </a:cubicBezTo>
                <a:lnTo>
                  <a:pt x="1500868" y="735005"/>
                </a:lnTo>
                <a:cubicBezTo>
                  <a:pt x="1500868" y="735013"/>
                  <a:pt x="1500868" y="735096"/>
                  <a:pt x="1500868" y="736086"/>
                </a:cubicBezTo>
                <a:lnTo>
                  <a:pt x="1500868" y="743652"/>
                </a:lnTo>
                <a:lnTo>
                  <a:pt x="1506188" y="741659"/>
                </a:lnTo>
                <a:cubicBezTo>
                  <a:pt x="1506948" y="741287"/>
                  <a:pt x="1506948" y="741085"/>
                  <a:pt x="1506948" y="740679"/>
                </a:cubicBezTo>
                <a:lnTo>
                  <a:pt x="1506948" y="735005"/>
                </a:lnTo>
                <a:cubicBezTo>
                  <a:pt x="1506965" y="735005"/>
                  <a:pt x="1507766" y="735005"/>
                  <a:pt x="1545455" y="735005"/>
                </a:cubicBezTo>
                <a:cubicBezTo>
                  <a:pt x="1545455" y="735019"/>
                  <a:pt x="1545455" y="735566"/>
                  <a:pt x="1545455" y="758784"/>
                </a:cubicBezTo>
                <a:cubicBezTo>
                  <a:pt x="1545463" y="758784"/>
                  <a:pt x="1545581" y="758784"/>
                  <a:pt x="1547481" y="758784"/>
                </a:cubicBezTo>
                <a:lnTo>
                  <a:pt x="1561668" y="758784"/>
                </a:lnTo>
                <a:cubicBezTo>
                  <a:pt x="1561668" y="758792"/>
                  <a:pt x="1561668" y="758874"/>
                  <a:pt x="1561668" y="759865"/>
                </a:cubicBezTo>
                <a:lnTo>
                  <a:pt x="1561668" y="767431"/>
                </a:lnTo>
                <a:cubicBezTo>
                  <a:pt x="1561677" y="767431"/>
                  <a:pt x="1561800" y="767431"/>
                  <a:pt x="1563442" y="767431"/>
                </a:cubicBezTo>
                <a:lnTo>
                  <a:pt x="1575855" y="767431"/>
                </a:lnTo>
                <a:cubicBezTo>
                  <a:pt x="1575855" y="767419"/>
                  <a:pt x="1575855" y="766908"/>
                  <a:pt x="1575855" y="743652"/>
                </a:cubicBezTo>
                <a:cubicBezTo>
                  <a:pt x="1575862" y="743652"/>
                  <a:pt x="1575940" y="743652"/>
                  <a:pt x="1576868" y="743652"/>
                </a:cubicBezTo>
                <a:lnTo>
                  <a:pt x="1583962" y="743652"/>
                </a:lnTo>
                <a:cubicBezTo>
                  <a:pt x="1583962" y="743633"/>
                  <a:pt x="1583962" y="742862"/>
                  <a:pt x="1583962" y="711225"/>
                </a:cubicBezTo>
                <a:cubicBezTo>
                  <a:pt x="1583969" y="711225"/>
                  <a:pt x="1584046" y="711225"/>
                  <a:pt x="1584975" y="711225"/>
                </a:cubicBezTo>
                <a:lnTo>
                  <a:pt x="1592069" y="711225"/>
                </a:lnTo>
                <a:cubicBezTo>
                  <a:pt x="1592069" y="711219"/>
                  <a:pt x="1592069" y="711110"/>
                  <a:pt x="1592069" y="709334"/>
                </a:cubicBezTo>
                <a:lnTo>
                  <a:pt x="1592069" y="696093"/>
                </a:lnTo>
                <a:cubicBezTo>
                  <a:pt x="1590042" y="696093"/>
                  <a:pt x="1590042" y="696093"/>
                  <a:pt x="1590802" y="694471"/>
                </a:cubicBezTo>
                <a:lnTo>
                  <a:pt x="1596122" y="683122"/>
                </a:lnTo>
                <a:cubicBezTo>
                  <a:pt x="1596127" y="683139"/>
                  <a:pt x="1596322" y="683813"/>
                  <a:pt x="1604229" y="711225"/>
                </a:cubicBezTo>
                <a:cubicBezTo>
                  <a:pt x="1604237" y="711225"/>
                  <a:pt x="1604310" y="711225"/>
                  <a:pt x="1604989" y="711225"/>
                </a:cubicBezTo>
                <a:lnTo>
                  <a:pt x="1610309" y="711225"/>
                </a:lnTo>
                <a:cubicBezTo>
                  <a:pt x="1610309" y="711212"/>
                  <a:pt x="1610309" y="710033"/>
                  <a:pt x="1610309" y="605298"/>
                </a:cubicBezTo>
                <a:cubicBezTo>
                  <a:pt x="1610319" y="605298"/>
                  <a:pt x="1610433" y="605298"/>
                  <a:pt x="1611829" y="605298"/>
                </a:cubicBezTo>
                <a:lnTo>
                  <a:pt x="1622469" y="605298"/>
                </a:lnTo>
                <a:cubicBezTo>
                  <a:pt x="1622469" y="605276"/>
                  <a:pt x="1622469" y="604266"/>
                  <a:pt x="1622469" y="557739"/>
                </a:cubicBezTo>
                <a:cubicBezTo>
                  <a:pt x="1622486" y="557739"/>
                  <a:pt x="1623111" y="557739"/>
                  <a:pt x="1648816" y="557739"/>
                </a:cubicBezTo>
                <a:cubicBezTo>
                  <a:pt x="1648816" y="557727"/>
                  <a:pt x="1648816" y="557217"/>
                  <a:pt x="1648816" y="536121"/>
                </a:cubicBezTo>
                <a:cubicBezTo>
                  <a:pt x="1648835" y="536121"/>
                  <a:pt x="1649624" y="536121"/>
                  <a:pt x="1683270" y="536121"/>
                </a:cubicBezTo>
                <a:cubicBezTo>
                  <a:pt x="1683270" y="536129"/>
                  <a:pt x="1683270" y="536259"/>
                  <a:pt x="1683270" y="538553"/>
                </a:cubicBezTo>
                <a:lnTo>
                  <a:pt x="1683270" y="555577"/>
                </a:lnTo>
                <a:cubicBezTo>
                  <a:pt x="1683279" y="555577"/>
                  <a:pt x="1683410" y="555577"/>
                  <a:pt x="1685550" y="555577"/>
                </a:cubicBezTo>
                <a:lnTo>
                  <a:pt x="1701510" y="555577"/>
                </a:lnTo>
                <a:cubicBezTo>
                  <a:pt x="1701510" y="555595"/>
                  <a:pt x="1701510" y="556489"/>
                  <a:pt x="1701510" y="603136"/>
                </a:cubicBezTo>
                <a:cubicBezTo>
                  <a:pt x="1701516" y="603136"/>
                  <a:pt x="1701592" y="603136"/>
                  <a:pt x="1702523" y="603136"/>
                </a:cubicBezTo>
                <a:lnTo>
                  <a:pt x="1709617" y="603136"/>
                </a:lnTo>
                <a:lnTo>
                  <a:pt x="1723804" y="607460"/>
                </a:lnTo>
                <a:cubicBezTo>
                  <a:pt x="1723804" y="607470"/>
                  <a:pt x="1723804" y="608120"/>
                  <a:pt x="1723804" y="646372"/>
                </a:cubicBezTo>
                <a:cubicBezTo>
                  <a:pt x="1723810" y="646372"/>
                  <a:pt x="1723885" y="646372"/>
                  <a:pt x="1724817" y="646372"/>
                </a:cubicBezTo>
                <a:lnTo>
                  <a:pt x="1731910" y="646372"/>
                </a:lnTo>
                <a:cubicBezTo>
                  <a:pt x="1731910" y="646382"/>
                  <a:pt x="1731910" y="646488"/>
                  <a:pt x="1731910" y="647993"/>
                </a:cubicBezTo>
                <a:lnTo>
                  <a:pt x="1731910" y="659342"/>
                </a:lnTo>
                <a:cubicBezTo>
                  <a:pt x="1731918" y="659342"/>
                  <a:pt x="1732042" y="659342"/>
                  <a:pt x="1733937" y="659342"/>
                </a:cubicBezTo>
                <a:lnTo>
                  <a:pt x="1748124" y="659342"/>
                </a:lnTo>
                <a:lnTo>
                  <a:pt x="1754204" y="665828"/>
                </a:lnTo>
                <a:cubicBezTo>
                  <a:pt x="1754204" y="665840"/>
                  <a:pt x="1754204" y="666326"/>
                  <a:pt x="1754204" y="687446"/>
                </a:cubicBezTo>
                <a:cubicBezTo>
                  <a:pt x="1754213" y="687446"/>
                  <a:pt x="1754344" y="687446"/>
                  <a:pt x="1756484" y="687446"/>
                </a:cubicBezTo>
                <a:lnTo>
                  <a:pt x="1772444" y="687446"/>
                </a:lnTo>
                <a:cubicBezTo>
                  <a:pt x="1772444" y="687453"/>
                  <a:pt x="1772444" y="687533"/>
                  <a:pt x="1772444" y="688526"/>
                </a:cubicBezTo>
                <a:lnTo>
                  <a:pt x="1772444" y="696093"/>
                </a:lnTo>
                <a:cubicBezTo>
                  <a:pt x="1772453" y="696093"/>
                  <a:pt x="1772552" y="696093"/>
                  <a:pt x="1773711" y="696093"/>
                </a:cubicBezTo>
                <a:lnTo>
                  <a:pt x="1782578" y="696093"/>
                </a:lnTo>
                <a:cubicBezTo>
                  <a:pt x="1782578" y="696102"/>
                  <a:pt x="1782578" y="696231"/>
                  <a:pt x="1782578" y="698254"/>
                </a:cubicBezTo>
                <a:lnTo>
                  <a:pt x="1782578" y="713387"/>
                </a:lnTo>
                <a:cubicBezTo>
                  <a:pt x="1786631" y="713387"/>
                  <a:pt x="1786631" y="713387"/>
                  <a:pt x="1786631" y="711495"/>
                </a:cubicBezTo>
                <a:lnTo>
                  <a:pt x="1786631" y="698254"/>
                </a:lnTo>
                <a:cubicBezTo>
                  <a:pt x="1786637" y="698254"/>
                  <a:pt x="1786715" y="698254"/>
                  <a:pt x="1787644" y="698254"/>
                </a:cubicBezTo>
                <a:lnTo>
                  <a:pt x="1794738" y="698254"/>
                </a:lnTo>
                <a:cubicBezTo>
                  <a:pt x="1794738" y="698265"/>
                  <a:pt x="1794738" y="698384"/>
                  <a:pt x="1794738" y="699876"/>
                </a:cubicBezTo>
                <a:lnTo>
                  <a:pt x="1794738" y="711225"/>
                </a:lnTo>
                <a:cubicBezTo>
                  <a:pt x="1794747" y="711225"/>
                  <a:pt x="1794820" y="711225"/>
                  <a:pt x="1795498" y="711225"/>
                </a:cubicBezTo>
                <a:lnTo>
                  <a:pt x="1800818" y="711225"/>
                </a:lnTo>
                <a:cubicBezTo>
                  <a:pt x="1800818" y="706902"/>
                  <a:pt x="1800818" y="706902"/>
                  <a:pt x="1849458" y="706902"/>
                </a:cubicBezTo>
                <a:cubicBezTo>
                  <a:pt x="1849458" y="706911"/>
                  <a:pt x="1849458" y="707012"/>
                  <a:pt x="1849458" y="708253"/>
                </a:cubicBezTo>
                <a:lnTo>
                  <a:pt x="1849458" y="717710"/>
                </a:lnTo>
                <a:cubicBezTo>
                  <a:pt x="1849466" y="717710"/>
                  <a:pt x="1849541" y="717710"/>
                  <a:pt x="1850218" y="717710"/>
                </a:cubicBezTo>
                <a:lnTo>
                  <a:pt x="1855539" y="717710"/>
                </a:lnTo>
                <a:cubicBezTo>
                  <a:pt x="1855539" y="717719"/>
                  <a:pt x="1855539" y="717841"/>
                  <a:pt x="1855539" y="719872"/>
                </a:cubicBezTo>
                <a:lnTo>
                  <a:pt x="1855539" y="735005"/>
                </a:lnTo>
                <a:cubicBezTo>
                  <a:pt x="1855547" y="735001"/>
                  <a:pt x="1855663" y="734923"/>
                  <a:pt x="1857565" y="733654"/>
                </a:cubicBezTo>
                <a:lnTo>
                  <a:pt x="1871752" y="724196"/>
                </a:lnTo>
                <a:cubicBezTo>
                  <a:pt x="1871754" y="724177"/>
                  <a:pt x="1871885" y="723302"/>
                  <a:pt x="1877832" y="683122"/>
                </a:cubicBezTo>
                <a:cubicBezTo>
                  <a:pt x="1877841" y="683120"/>
                  <a:pt x="1877910" y="683094"/>
                  <a:pt x="1878592" y="682852"/>
                </a:cubicBezTo>
                <a:lnTo>
                  <a:pt x="1883912" y="680960"/>
                </a:lnTo>
                <a:cubicBezTo>
                  <a:pt x="1883912" y="680944"/>
                  <a:pt x="1883945" y="679883"/>
                  <a:pt x="1885939" y="611783"/>
                </a:cubicBezTo>
                <a:cubicBezTo>
                  <a:pt x="1885939" y="611801"/>
                  <a:pt x="1885972" y="612892"/>
                  <a:pt x="1887966" y="680960"/>
                </a:cubicBezTo>
                <a:cubicBezTo>
                  <a:pt x="1887975" y="680963"/>
                  <a:pt x="1888046" y="680988"/>
                  <a:pt x="1888726" y="681230"/>
                </a:cubicBezTo>
                <a:lnTo>
                  <a:pt x="1894046" y="683122"/>
                </a:lnTo>
                <a:cubicBezTo>
                  <a:pt x="1894046" y="683102"/>
                  <a:pt x="1894046" y="681769"/>
                  <a:pt x="1894046" y="596651"/>
                </a:cubicBezTo>
                <a:cubicBezTo>
                  <a:pt x="1898099" y="596651"/>
                  <a:pt x="1898099" y="596651"/>
                  <a:pt x="1898099" y="564224"/>
                </a:cubicBezTo>
                <a:cubicBezTo>
                  <a:pt x="1898111" y="564224"/>
                  <a:pt x="1898797" y="564224"/>
                  <a:pt x="1936606" y="564224"/>
                </a:cubicBezTo>
                <a:cubicBezTo>
                  <a:pt x="1936606" y="564241"/>
                  <a:pt x="1936606" y="564959"/>
                  <a:pt x="1936606" y="596651"/>
                </a:cubicBezTo>
                <a:cubicBezTo>
                  <a:pt x="1936615" y="596651"/>
                  <a:pt x="1936687" y="596651"/>
                  <a:pt x="1937366" y="596651"/>
                </a:cubicBezTo>
                <a:lnTo>
                  <a:pt x="1942686" y="596651"/>
                </a:lnTo>
                <a:cubicBezTo>
                  <a:pt x="1942686" y="596630"/>
                  <a:pt x="1942686" y="595324"/>
                  <a:pt x="1942686" y="514503"/>
                </a:cubicBezTo>
                <a:cubicBezTo>
                  <a:pt x="1942692" y="514503"/>
                  <a:pt x="1942791" y="514503"/>
                  <a:pt x="1944460" y="514503"/>
                </a:cubicBezTo>
                <a:lnTo>
                  <a:pt x="1956873" y="514503"/>
                </a:lnTo>
                <a:cubicBezTo>
                  <a:pt x="1956873" y="514496"/>
                  <a:pt x="1956873" y="514385"/>
                  <a:pt x="1956873" y="512612"/>
                </a:cubicBezTo>
                <a:lnTo>
                  <a:pt x="1956873" y="499371"/>
                </a:lnTo>
                <a:cubicBezTo>
                  <a:pt x="1956884" y="499371"/>
                  <a:pt x="1957382" y="499371"/>
                  <a:pt x="1979167" y="499371"/>
                </a:cubicBezTo>
                <a:cubicBezTo>
                  <a:pt x="1979167" y="499364"/>
                  <a:pt x="1979167" y="499283"/>
                  <a:pt x="1979167" y="498290"/>
                </a:cubicBezTo>
                <a:lnTo>
                  <a:pt x="1979167" y="490724"/>
                </a:lnTo>
                <a:cubicBezTo>
                  <a:pt x="1979174" y="490724"/>
                  <a:pt x="1979284" y="490724"/>
                  <a:pt x="1980940" y="490724"/>
                </a:cubicBezTo>
                <a:lnTo>
                  <a:pt x="1993354" y="490724"/>
                </a:lnTo>
                <a:cubicBezTo>
                  <a:pt x="1993354" y="490732"/>
                  <a:pt x="1993354" y="490811"/>
                  <a:pt x="1993354" y="491805"/>
                </a:cubicBezTo>
                <a:lnTo>
                  <a:pt x="1993354" y="499371"/>
                </a:lnTo>
                <a:cubicBezTo>
                  <a:pt x="1993363" y="499371"/>
                  <a:pt x="1993436" y="499371"/>
                  <a:pt x="1994114" y="499371"/>
                </a:cubicBezTo>
                <a:lnTo>
                  <a:pt x="1999434" y="499371"/>
                </a:lnTo>
                <a:lnTo>
                  <a:pt x="2009567" y="495047"/>
                </a:lnTo>
                <a:lnTo>
                  <a:pt x="2013620" y="498290"/>
                </a:lnTo>
                <a:lnTo>
                  <a:pt x="2013620" y="490724"/>
                </a:lnTo>
                <a:cubicBezTo>
                  <a:pt x="2013629" y="490724"/>
                  <a:pt x="2013766" y="490724"/>
                  <a:pt x="2015900" y="490724"/>
                </a:cubicBezTo>
                <a:lnTo>
                  <a:pt x="2031861" y="490724"/>
                </a:lnTo>
                <a:cubicBezTo>
                  <a:pt x="2031861" y="490732"/>
                  <a:pt x="2031861" y="490811"/>
                  <a:pt x="2031861" y="491805"/>
                </a:cubicBezTo>
                <a:lnTo>
                  <a:pt x="2031861" y="499371"/>
                </a:lnTo>
                <a:cubicBezTo>
                  <a:pt x="2031880" y="499371"/>
                  <a:pt x="2032616" y="499371"/>
                  <a:pt x="2062261" y="499371"/>
                </a:cubicBezTo>
                <a:cubicBezTo>
                  <a:pt x="2062261" y="499381"/>
                  <a:pt x="2062261" y="499490"/>
                  <a:pt x="2062261" y="500992"/>
                </a:cubicBezTo>
                <a:lnTo>
                  <a:pt x="2062261" y="512342"/>
                </a:lnTo>
                <a:cubicBezTo>
                  <a:pt x="2062278" y="512342"/>
                  <a:pt x="2062918" y="512342"/>
                  <a:pt x="2088608" y="512342"/>
                </a:cubicBezTo>
                <a:cubicBezTo>
                  <a:pt x="2088608" y="512358"/>
                  <a:pt x="2088608" y="513038"/>
                  <a:pt x="2088608" y="542606"/>
                </a:cubicBezTo>
                <a:cubicBezTo>
                  <a:pt x="2088617" y="542606"/>
                  <a:pt x="2088690" y="542606"/>
                  <a:pt x="2089368" y="542606"/>
                </a:cubicBezTo>
                <a:lnTo>
                  <a:pt x="2094688" y="542606"/>
                </a:lnTo>
                <a:cubicBezTo>
                  <a:pt x="2094688" y="542613"/>
                  <a:pt x="2094688" y="542699"/>
                  <a:pt x="2094688" y="543687"/>
                </a:cubicBezTo>
                <a:lnTo>
                  <a:pt x="2094688" y="551254"/>
                </a:lnTo>
                <a:cubicBezTo>
                  <a:pt x="2098742" y="551254"/>
                  <a:pt x="2098742" y="551254"/>
                  <a:pt x="2098742" y="581518"/>
                </a:cubicBezTo>
                <a:cubicBezTo>
                  <a:pt x="2098751" y="581518"/>
                  <a:pt x="2098825" y="581518"/>
                  <a:pt x="2099502" y="581518"/>
                </a:cubicBezTo>
                <a:lnTo>
                  <a:pt x="2104822" y="581518"/>
                </a:lnTo>
                <a:cubicBezTo>
                  <a:pt x="2104822" y="581527"/>
                  <a:pt x="2104822" y="581594"/>
                  <a:pt x="2104822" y="582329"/>
                </a:cubicBezTo>
                <a:lnTo>
                  <a:pt x="2104822" y="588004"/>
                </a:lnTo>
                <a:cubicBezTo>
                  <a:pt x="2104828" y="588004"/>
                  <a:pt x="2104906" y="588004"/>
                  <a:pt x="2105835" y="588004"/>
                </a:cubicBezTo>
                <a:lnTo>
                  <a:pt x="2112928" y="588004"/>
                </a:lnTo>
                <a:cubicBezTo>
                  <a:pt x="2112928" y="588021"/>
                  <a:pt x="2112928" y="588734"/>
                  <a:pt x="2112928" y="618269"/>
                </a:cubicBezTo>
                <a:cubicBezTo>
                  <a:pt x="2112936" y="618269"/>
                  <a:pt x="2113056" y="618269"/>
                  <a:pt x="2114955" y="618269"/>
                </a:cubicBezTo>
                <a:lnTo>
                  <a:pt x="2129142" y="618269"/>
                </a:lnTo>
                <a:cubicBezTo>
                  <a:pt x="2129142" y="618285"/>
                  <a:pt x="2129142" y="618865"/>
                  <a:pt x="2129142" y="642048"/>
                </a:cubicBezTo>
                <a:cubicBezTo>
                  <a:pt x="2131169" y="642048"/>
                  <a:pt x="2131169" y="642048"/>
                  <a:pt x="2131169" y="643669"/>
                </a:cubicBezTo>
                <a:lnTo>
                  <a:pt x="2131169" y="655019"/>
                </a:lnTo>
                <a:cubicBezTo>
                  <a:pt x="2131178" y="655019"/>
                  <a:pt x="2131248" y="655019"/>
                  <a:pt x="2131929" y="655019"/>
                </a:cubicBezTo>
                <a:lnTo>
                  <a:pt x="2137249" y="655019"/>
                </a:lnTo>
                <a:cubicBezTo>
                  <a:pt x="2137249" y="655033"/>
                  <a:pt x="2137249" y="655596"/>
                  <a:pt x="2137249" y="678798"/>
                </a:cubicBezTo>
                <a:cubicBezTo>
                  <a:pt x="2137257" y="678798"/>
                  <a:pt x="2137356" y="678798"/>
                  <a:pt x="2138515" y="678798"/>
                </a:cubicBezTo>
                <a:lnTo>
                  <a:pt x="2147382" y="678798"/>
                </a:lnTo>
                <a:cubicBezTo>
                  <a:pt x="2149409" y="680960"/>
                  <a:pt x="2149409" y="680960"/>
                  <a:pt x="2149409" y="682852"/>
                </a:cubicBezTo>
                <a:lnTo>
                  <a:pt x="2149409" y="696093"/>
                </a:lnTo>
                <a:cubicBezTo>
                  <a:pt x="2149414" y="696086"/>
                  <a:pt x="2149501" y="695979"/>
                  <a:pt x="2150929" y="694201"/>
                </a:cubicBezTo>
                <a:lnTo>
                  <a:pt x="2161569" y="680960"/>
                </a:lnTo>
                <a:cubicBezTo>
                  <a:pt x="2161584" y="680960"/>
                  <a:pt x="2162223" y="680960"/>
                  <a:pt x="2189943" y="680960"/>
                </a:cubicBezTo>
                <a:cubicBezTo>
                  <a:pt x="2189943" y="680985"/>
                  <a:pt x="2189943" y="682386"/>
                  <a:pt x="2189943" y="767431"/>
                </a:cubicBezTo>
                <a:cubicBezTo>
                  <a:pt x="2189951" y="767431"/>
                  <a:pt x="2190027" y="767431"/>
                  <a:pt x="2190703" y="767431"/>
                </a:cubicBezTo>
                <a:lnTo>
                  <a:pt x="2196023" y="767431"/>
                </a:lnTo>
                <a:cubicBezTo>
                  <a:pt x="2196027" y="767423"/>
                  <a:pt x="2196086" y="767323"/>
                  <a:pt x="2196783" y="766080"/>
                </a:cubicBezTo>
                <a:lnTo>
                  <a:pt x="2202103" y="756622"/>
                </a:lnTo>
                <a:cubicBezTo>
                  <a:pt x="2202103" y="756629"/>
                  <a:pt x="2202103" y="756728"/>
                  <a:pt x="2202103" y="758514"/>
                </a:cubicBezTo>
                <a:lnTo>
                  <a:pt x="2202103" y="771755"/>
                </a:lnTo>
                <a:cubicBezTo>
                  <a:pt x="2206156" y="771755"/>
                  <a:pt x="2206156" y="771755"/>
                  <a:pt x="2206156" y="726358"/>
                </a:cubicBezTo>
                <a:cubicBezTo>
                  <a:pt x="2206165" y="726358"/>
                  <a:pt x="2206235" y="726358"/>
                  <a:pt x="2206916" y="726358"/>
                </a:cubicBezTo>
                <a:lnTo>
                  <a:pt x="2212236" y="726358"/>
                </a:lnTo>
                <a:cubicBezTo>
                  <a:pt x="2212236" y="726343"/>
                  <a:pt x="2212236" y="725343"/>
                  <a:pt x="2212236" y="661504"/>
                </a:cubicBezTo>
                <a:cubicBezTo>
                  <a:pt x="2212243" y="661504"/>
                  <a:pt x="2212324" y="661504"/>
                  <a:pt x="2213250" y="661504"/>
                </a:cubicBezTo>
                <a:lnTo>
                  <a:pt x="2220343" y="661504"/>
                </a:lnTo>
                <a:cubicBezTo>
                  <a:pt x="2220349" y="661483"/>
                  <a:pt x="2220613" y="660543"/>
                  <a:pt x="2232503" y="618269"/>
                </a:cubicBezTo>
                <a:cubicBezTo>
                  <a:pt x="2232512" y="618269"/>
                  <a:pt x="2232609" y="618269"/>
                  <a:pt x="2233770" y="618269"/>
                </a:cubicBezTo>
                <a:lnTo>
                  <a:pt x="2242637" y="618269"/>
                </a:lnTo>
                <a:cubicBezTo>
                  <a:pt x="2242642" y="618292"/>
                  <a:pt x="2242868" y="619258"/>
                  <a:pt x="2252770" y="661504"/>
                </a:cubicBezTo>
                <a:cubicBezTo>
                  <a:pt x="2252776" y="661504"/>
                  <a:pt x="2252850" y="661504"/>
                  <a:pt x="2253783" y="661504"/>
                </a:cubicBezTo>
                <a:lnTo>
                  <a:pt x="2260877" y="661504"/>
                </a:lnTo>
                <a:cubicBezTo>
                  <a:pt x="2260877" y="661515"/>
                  <a:pt x="2260877" y="662182"/>
                  <a:pt x="2260877" y="700416"/>
                </a:cubicBezTo>
                <a:cubicBezTo>
                  <a:pt x="2260884" y="700416"/>
                  <a:pt x="2260983" y="700416"/>
                  <a:pt x="2262650" y="700416"/>
                </a:cubicBezTo>
                <a:lnTo>
                  <a:pt x="2275064" y="700416"/>
                </a:lnTo>
                <a:cubicBezTo>
                  <a:pt x="2275064" y="700424"/>
                  <a:pt x="2275064" y="700546"/>
                  <a:pt x="2275064" y="702578"/>
                </a:cubicBezTo>
                <a:lnTo>
                  <a:pt x="2275064" y="717710"/>
                </a:lnTo>
                <a:cubicBezTo>
                  <a:pt x="2279117" y="717710"/>
                  <a:pt x="2279117" y="717710"/>
                  <a:pt x="2279117" y="715549"/>
                </a:cubicBezTo>
                <a:lnTo>
                  <a:pt x="2279117" y="700416"/>
                </a:lnTo>
                <a:cubicBezTo>
                  <a:pt x="2279127" y="700416"/>
                  <a:pt x="2279239" y="700416"/>
                  <a:pt x="2280637" y="700416"/>
                </a:cubicBezTo>
                <a:lnTo>
                  <a:pt x="2291277" y="700416"/>
                </a:lnTo>
                <a:cubicBezTo>
                  <a:pt x="2291277" y="700426"/>
                  <a:pt x="2291277" y="700543"/>
                  <a:pt x="2291277" y="702037"/>
                </a:cubicBezTo>
                <a:lnTo>
                  <a:pt x="2291277" y="713387"/>
                </a:lnTo>
                <a:cubicBezTo>
                  <a:pt x="2291293" y="713387"/>
                  <a:pt x="2292002" y="713387"/>
                  <a:pt x="2321678" y="713387"/>
                </a:cubicBezTo>
                <a:cubicBezTo>
                  <a:pt x="2321678" y="713370"/>
                  <a:pt x="2321678" y="712599"/>
                  <a:pt x="2321678" y="676637"/>
                </a:cubicBezTo>
                <a:cubicBezTo>
                  <a:pt x="2321686" y="676637"/>
                  <a:pt x="2321779" y="676637"/>
                  <a:pt x="2322944" y="676637"/>
                </a:cubicBezTo>
                <a:lnTo>
                  <a:pt x="2331811" y="676637"/>
                </a:lnTo>
                <a:cubicBezTo>
                  <a:pt x="2331811" y="676648"/>
                  <a:pt x="2331811" y="677142"/>
                  <a:pt x="2331811" y="698254"/>
                </a:cubicBezTo>
                <a:cubicBezTo>
                  <a:pt x="2333838" y="698254"/>
                  <a:pt x="2333838" y="698254"/>
                  <a:pt x="2333838" y="665828"/>
                </a:cubicBezTo>
                <a:cubicBezTo>
                  <a:pt x="2333852" y="665828"/>
                  <a:pt x="2334393" y="665828"/>
                  <a:pt x="2356131" y="665828"/>
                </a:cubicBezTo>
                <a:cubicBezTo>
                  <a:pt x="2356131" y="665818"/>
                  <a:pt x="2356131" y="665698"/>
                  <a:pt x="2356131" y="664206"/>
                </a:cubicBezTo>
                <a:lnTo>
                  <a:pt x="2356131" y="652857"/>
                </a:lnTo>
                <a:cubicBezTo>
                  <a:pt x="2356139" y="652857"/>
                  <a:pt x="2356214" y="652857"/>
                  <a:pt x="2356891" y="652857"/>
                </a:cubicBezTo>
                <a:lnTo>
                  <a:pt x="2362211" y="652857"/>
                </a:lnTo>
                <a:cubicBezTo>
                  <a:pt x="2362211" y="652851"/>
                  <a:pt x="2362211" y="652738"/>
                  <a:pt x="2362211" y="650966"/>
                </a:cubicBezTo>
                <a:lnTo>
                  <a:pt x="2362211" y="637725"/>
                </a:lnTo>
                <a:lnTo>
                  <a:pt x="2366265" y="644210"/>
                </a:lnTo>
                <a:cubicBezTo>
                  <a:pt x="2366273" y="644210"/>
                  <a:pt x="2366402" y="644210"/>
                  <a:pt x="2368545" y="644210"/>
                </a:cubicBezTo>
                <a:lnTo>
                  <a:pt x="2384505" y="644210"/>
                </a:lnTo>
                <a:cubicBezTo>
                  <a:pt x="2384505" y="644202"/>
                  <a:pt x="2384505" y="644134"/>
                  <a:pt x="2384505" y="643399"/>
                </a:cubicBezTo>
                <a:lnTo>
                  <a:pt x="2384505" y="637725"/>
                </a:lnTo>
                <a:cubicBezTo>
                  <a:pt x="2384514" y="637725"/>
                  <a:pt x="2384588" y="637725"/>
                  <a:pt x="2385265" y="637725"/>
                </a:cubicBezTo>
                <a:lnTo>
                  <a:pt x="2390585" y="637725"/>
                </a:lnTo>
                <a:cubicBezTo>
                  <a:pt x="2390585" y="637734"/>
                  <a:pt x="2390585" y="637834"/>
                  <a:pt x="2390585" y="639076"/>
                </a:cubicBezTo>
                <a:lnTo>
                  <a:pt x="2390585" y="648534"/>
                </a:lnTo>
                <a:cubicBezTo>
                  <a:pt x="2390600" y="648534"/>
                  <a:pt x="2391333" y="648534"/>
                  <a:pt x="2429092" y="648534"/>
                </a:cubicBezTo>
                <a:cubicBezTo>
                  <a:pt x="2429092" y="648552"/>
                  <a:pt x="2429092" y="650062"/>
                  <a:pt x="2429092" y="786887"/>
                </a:cubicBezTo>
                <a:cubicBezTo>
                  <a:pt x="2429102" y="786887"/>
                  <a:pt x="2429217" y="786887"/>
                  <a:pt x="2430612" y="786887"/>
                </a:cubicBezTo>
                <a:lnTo>
                  <a:pt x="2441252" y="786887"/>
                </a:lnTo>
                <a:cubicBezTo>
                  <a:pt x="2441252" y="782564"/>
                  <a:pt x="2441252" y="778240"/>
                  <a:pt x="2441252" y="773917"/>
                </a:cubicBezTo>
                <a:cubicBezTo>
                  <a:pt x="2443279" y="773917"/>
                  <a:pt x="2443279" y="773917"/>
                  <a:pt x="2445306" y="773917"/>
                </a:cubicBezTo>
                <a:cubicBezTo>
                  <a:pt x="2445306" y="778240"/>
                  <a:pt x="2445306" y="782564"/>
                  <a:pt x="2445306" y="786887"/>
                </a:cubicBezTo>
                <a:cubicBezTo>
                  <a:pt x="2455439" y="786887"/>
                  <a:pt x="2465573" y="786887"/>
                  <a:pt x="2475706" y="786887"/>
                </a:cubicBezTo>
                <a:cubicBezTo>
                  <a:pt x="2475706" y="776078"/>
                  <a:pt x="2475706" y="767431"/>
                  <a:pt x="2475706" y="756622"/>
                </a:cubicBezTo>
                <a:cubicBezTo>
                  <a:pt x="2479760" y="756622"/>
                  <a:pt x="2483813" y="756622"/>
                  <a:pt x="2487866" y="756622"/>
                </a:cubicBezTo>
                <a:lnTo>
                  <a:pt x="2500026" y="754461"/>
                </a:lnTo>
                <a:cubicBezTo>
                  <a:pt x="2502053" y="754461"/>
                  <a:pt x="2502053" y="756622"/>
                  <a:pt x="2504080" y="756622"/>
                </a:cubicBezTo>
                <a:lnTo>
                  <a:pt x="2514213" y="756622"/>
                </a:lnTo>
                <a:cubicBezTo>
                  <a:pt x="2514213" y="767431"/>
                  <a:pt x="2514213" y="778240"/>
                  <a:pt x="2514213" y="786887"/>
                </a:cubicBezTo>
                <a:cubicBezTo>
                  <a:pt x="2516240" y="786887"/>
                  <a:pt x="2518267" y="786887"/>
                  <a:pt x="2522320" y="786887"/>
                </a:cubicBezTo>
                <a:cubicBezTo>
                  <a:pt x="2522320" y="793373"/>
                  <a:pt x="2522320" y="799858"/>
                  <a:pt x="2522320" y="804182"/>
                </a:cubicBezTo>
                <a:lnTo>
                  <a:pt x="2531656" y="805087"/>
                </a:lnTo>
                <a:lnTo>
                  <a:pt x="2544614" y="805087"/>
                </a:lnTo>
                <a:cubicBezTo>
                  <a:pt x="2544614" y="799278"/>
                  <a:pt x="2544614" y="795106"/>
                  <a:pt x="2544614" y="789049"/>
                </a:cubicBezTo>
                <a:lnTo>
                  <a:pt x="2612570" y="789049"/>
                </a:lnTo>
                <a:lnTo>
                  <a:pt x="2612570" y="703796"/>
                </a:lnTo>
                <a:lnTo>
                  <a:pt x="2684578" y="703796"/>
                </a:lnTo>
                <a:lnTo>
                  <a:pt x="2684578" y="782564"/>
                </a:lnTo>
                <a:cubicBezTo>
                  <a:pt x="2685213" y="782564"/>
                  <a:pt x="2685848" y="782564"/>
                  <a:pt x="2686482" y="782564"/>
                </a:cubicBezTo>
                <a:lnTo>
                  <a:pt x="2687724" y="805087"/>
                </a:lnTo>
                <a:lnTo>
                  <a:pt x="2697400" y="805087"/>
                </a:lnTo>
                <a:cubicBezTo>
                  <a:pt x="2697936" y="797873"/>
                  <a:pt x="2698642" y="790219"/>
                  <a:pt x="2698642" y="782564"/>
                </a:cubicBezTo>
                <a:cubicBezTo>
                  <a:pt x="2700669" y="782564"/>
                  <a:pt x="2702696" y="782564"/>
                  <a:pt x="2704722" y="782564"/>
                </a:cubicBezTo>
                <a:lnTo>
                  <a:pt x="2705964" y="805087"/>
                </a:lnTo>
                <a:lnTo>
                  <a:pt x="2756586" y="805087"/>
                </a:lnTo>
                <a:lnTo>
                  <a:pt x="2756586" y="642059"/>
                </a:lnTo>
                <a:lnTo>
                  <a:pt x="2953913" y="642059"/>
                </a:lnTo>
                <a:lnTo>
                  <a:pt x="2953913" y="805087"/>
                </a:lnTo>
                <a:lnTo>
                  <a:pt x="2972610" y="805087"/>
                </a:lnTo>
                <a:lnTo>
                  <a:pt x="2972610" y="722394"/>
                </a:lnTo>
                <a:lnTo>
                  <a:pt x="3067730" y="722394"/>
                </a:lnTo>
                <a:cubicBezTo>
                  <a:pt x="3071805" y="616373"/>
                  <a:pt x="3075183" y="510899"/>
                  <a:pt x="3079661" y="404253"/>
                </a:cubicBezTo>
                <a:cubicBezTo>
                  <a:pt x="3069527" y="404253"/>
                  <a:pt x="3045207" y="391282"/>
                  <a:pt x="3067501" y="382635"/>
                </a:cubicBezTo>
                <a:cubicBezTo>
                  <a:pt x="3065473" y="380473"/>
                  <a:pt x="3063447" y="378311"/>
                  <a:pt x="3061421" y="378311"/>
                </a:cubicBezTo>
                <a:cubicBezTo>
                  <a:pt x="3061421" y="365341"/>
                  <a:pt x="3059393" y="363179"/>
                  <a:pt x="3069527" y="354532"/>
                </a:cubicBezTo>
                <a:cubicBezTo>
                  <a:pt x="3069527" y="350208"/>
                  <a:pt x="3069527" y="343723"/>
                  <a:pt x="3069527" y="337238"/>
                </a:cubicBezTo>
                <a:cubicBezTo>
                  <a:pt x="3073581" y="337238"/>
                  <a:pt x="3077634" y="337238"/>
                  <a:pt x="3083714" y="337238"/>
                </a:cubicBezTo>
                <a:cubicBezTo>
                  <a:pt x="3083714" y="328590"/>
                  <a:pt x="3083714" y="322105"/>
                  <a:pt x="3083714" y="315620"/>
                </a:cubicBezTo>
                <a:cubicBezTo>
                  <a:pt x="3083714" y="313458"/>
                  <a:pt x="3085741" y="313458"/>
                  <a:pt x="3085741" y="311296"/>
                </a:cubicBezTo>
                <a:cubicBezTo>
                  <a:pt x="3085741" y="285355"/>
                  <a:pt x="3085741" y="259414"/>
                  <a:pt x="3085741" y="233472"/>
                </a:cubicBezTo>
                <a:cubicBezTo>
                  <a:pt x="3085741" y="231310"/>
                  <a:pt x="3083714" y="229149"/>
                  <a:pt x="3083714" y="226987"/>
                </a:cubicBezTo>
                <a:cubicBezTo>
                  <a:pt x="3085741" y="224825"/>
                  <a:pt x="3087767" y="222663"/>
                  <a:pt x="3089794" y="220501"/>
                </a:cubicBezTo>
                <a:cubicBezTo>
                  <a:pt x="3089794" y="201045"/>
                  <a:pt x="3089794" y="181589"/>
                  <a:pt x="3089794" y="162133"/>
                </a:cubicBezTo>
                <a:cubicBezTo>
                  <a:pt x="3089794" y="159972"/>
                  <a:pt x="3089794" y="159972"/>
                  <a:pt x="3091821" y="157810"/>
                </a:cubicBezTo>
                <a:cubicBezTo>
                  <a:pt x="3091821" y="140516"/>
                  <a:pt x="3091821" y="121060"/>
                  <a:pt x="3091821" y="101604"/>
                </a:cubicBezTo>
                <a:cubicBezTo>
                  <a:pt x="3093847" y="92957"/>
                  <a:pt x="3093847" y="88633"/>
                  <a:pt x="3093847" y="82148"/>
                </a:cubicBezTo>
                <a:cubicBezTo>
                  <a:pt x="3097901" y="88633"/>
                  <a:pt x="3097901" y="92957"/>
                  <a:pt x="3097901" y="99442"/>
                </a:cubicBezTo>
                <a:cubicBezTo>
                  <a:pt x="3099927" y="121060"/>
                  <a:pt x="3099927" y="140516"/>
                  <a:pt x="3099927" y="157810"/>
                </a:cubicBezTo>
                <a:cubicBezTo>
                  <a:pt x="3101954" y="181589"/>
                  <a:pt x="3101954" y="201045"/>
                  <a:pt x="3101954" y="220501"/>
                </a:cubicBezTo>
                <a:cubicBezTo>
                  <a:pt x="3103981" y="222663"/>
                  <a:pt x="3106007" y="224825"/>
                  <a:pt x="3108034" y="226987"/>
                </a:cubicBezTo>
                <a:cubicBezTo>
                  <a:pt x="3108034" y="229149"/>
                  <a:pt x="3106007" y="231310"/>
                  <a:pt x="3106007" y="233472"/>
                </a:cubicBezTo>
                <a:cubicBezTo>
                  <a:pt x="3106007" y="259414"/>
                  <a:pt x="3106007" y="285355"/>
                  <a:pt x="3106007" y="311296"/>
                </a:cubicBezTo>
                <a:cubicBezTo>
                  <a:pt x="3106007" y="313458"/>
                  <a:pt x="3108034" y="313458"/>
                  <a:pt x="3108034" y="315620"/>
                </a:cubicBezTo>
                <a:cubicBezTo>
                  <a:pt x="3108034" y="322105"/>
                  <a:pt x="3108034" y="328590"/>
                  <a:pt x="3108034" y="337238"/>
                </a:cubicBezTo>
                <a:cubicBezTo>
                  <a:pt x="3112087" y="337238"/>
                  <a:pt x="3118167" y="337238"/>
                  <a:pt x="3122221" y="337238"/>
                </a:cubicBezTo>
                <a:cubicBezTo>
                  <a:pt x="3122221" y="343723"/>
                  <a:pt x="3122221" y="350208"/>
                  <a:pt x="3122221" y="354532"/>
                </a:cubicBezTo>
                <a:cubicBezTo>
                  <a:pt x="3130329" y="363179"/>
                  <a:pt x="3130329" y="363179"/>
                  <a:pt x="3130329" y="378311"/>
                </a:cubicBezTo>
                <a:cubicBezTo>
                  <a:pt x="3128301" y="378311"/>
                  <a:pt x="3126274" y="380473"/>
                  <a:pt x="3124249" y="382635"/>
                </a:cubicBezTo>
                <a:cubicBezTo>
                  <a:pt x="3144514" y="393444"/>
                  <a:pt x="3120194" y="402091"/>
                  <a:pt x="3112087" y="404253"/>
                </a:cubicBezTo>
                <a:cubicBezTo>
                  <a:pt x="3114114" y="488562"/>
                  <a:pt x="3118167" y="572871"/>
                  <a:pt x="3120194" y="657181"/>
                </a:cubicBezTo>
                <a:cubicBezTo>
                  <a:pt x="3142489" y="657181"/>
                  <a:pt x="3164781" y="657181"/>
                  <a:pt x="3185049" y="657181"/>
                </a:cubicBezTo>
                <a:cubicBezTo>
                  <a:pt x="3185049" y="683122"/>
                  <a:pt x="3185049" y="709063"/>
                  <a:pt x="3185049" y="732843"/>
                </a:cubicBezTo>
                <a:cubicBezTo>
                  <a:pt x="3189102" y="732843"/>
                  <a:pt x="3191129" y="732843"/>
                  <a:pt x="3193155" y="732843"/>
                </a:cubicBezTo>
                <a:cubicBezTo>
                  <a:pt x="3193155" y="730681"/>
                  <a:pt x="3195182" y="728519"/>
                  <a:pt x="3195182" y="726358"/>
                </a:cubicBezTo>
                <a:cubicBezTo>
                  <a:pt x="3197209" y="726358"/>
                  <a:pt x="3199235" y="726358"/>
                  <a:pt x="3201262" y="726358"/>
                </a:cubicBezTo>
                <a:cubicBezTo>
                  <a:pt x="3201262" y="728519"/>
                  <a:pt x="3201262" y="730681"/>
                  <a:pt x="3203290" y="735005"/>
                </a:cubicBezTo>
                <a:cubicBezTo>
                  <a:pt x="3207342" y="735005"/>
                  <a:pt x="3211395" y="735005"/>
                  <a:pt x="3215450" y="735005"/>
                </a:cubicBezTo>
                <a:cubicBezTo>
                  <a:pt x="3215450" y="732843"/>
                  <a:pt x="3215450" y="730681"/>
                  <a:pt x="3215450" y="728519"/>
                </a:cubicBezTo>
                <a:cubicBezTo>
                  <a:pt x="3223555" y="728519"/>
                  <a:pt x="3229635" y="728519"/>
                  <a:pt x="3237742" y="728519"/>
                </a:cubicBezTo>
                <a:cubicBezTo>
                  <a:pt x="3237742" y="730681"/>
                  <a:pt x="3237742" y="732843"/>
                  <a:pt x="3237742" y="735005"/>
                </a:cubicBezTo>
                <a:cubicBezTo>
                  <a:pt x="3243822" y="735005"/>
                  <a:pt x="3251930" y="735005"/>
                  <a:pt x="3258010" y="735005"/>
                </a:cubicBezTo>
                <a:cubicBezTo>
                  <a:pt x="3258010" y="750137"/>
                  <a:pt x="3258010" y="765270"/>
                  <a:pt x="3258010" y="780402"/>
                </a:cubicBezTo>
                <a:cubicBezTo>
                  <a:pt x="3262063" y="780402"/>
                  <a:pt x="3268143" y="780402"/>
                  <a:pt x="3272197" y="780402"/>
                </a:cubicBezTo>
                <a:cubicBezTo>
                  <a:pt x="3272197" y="776078"/>
                  <a:pt x="3272197" y="771755"/>
                  <a:pt x="3272197" y="767431"/>
                </a:cubicBezTo>
                <a:cubicBezTo>
                  <a:pt x="3278277" y="767431"/>
                  <a:pt x="3284357" y="767431"/>
                  <a:pt x="3288410" y="767431"/>
                </a:cubicBezTo>
                <a:cubicBezTo>
                  <a:pt x="3288410" y="706902"/>
                  <a:pt x="3288410" y="648534"/>
                  <a:pt x="3288410" y="588004"/>
                </a:cubicBezTo>
                <a:cubicBezTo>
                  <a:pt x="3290437" y="585842"/>
                  <a:pt x="3292463" y="583680"/>
                  <a:pt x="3294490" y="581518"/>
                </a:cubicBezTo>
                <a:cubicBezTo>
                  <a:pt x="3318810" y="581518"/>
                  <a:pt x="3343130" y="581518"/>
                  <a:pt x="3367451" y="581518"/>
                </a:cubicBezTo>
                <a:lnTo>
                  <a:pt x="3367451" y="590166"/>
                </a:lnTo>
                <a:lnTo>
                  <a:pt x="3377585" y="590166"/>
                </a:lnTo>
                <a:cubicBezTo>
                  <a:pt x="3377585" y="629078"/>
                  <a:pt x="3377585" y="667990"/>
                  <a:pt x="3377585" y="704740"/>
                </a:cubicBezTo>
                <a:cubicBezTo>
                  <a:pt x="3385691" y="704740"/>
                  <a:pt x="3391771" y="704740"/>
                  <a:pt x="3399878" y="704740"/>
                </a:cubicBezTo>
                <a:cubicBezTo>
                  <a:pt x="3399878" y="683122"/>
                  <a:pt x="3399878" y="661504"/>
                  <a:pt x="3399878" y="637725"/>
                </a:cubicBezTo>
                <a:cubicBezTo>
                  <a:pt x="3407985" y="637725"/>
                  <a:pt x="3418118" y="637725"/>
                  <a:pt x="3426226" y="637725"/>
                </a:cubicBezTo>
                <a:cubicBezTo>
                  <a:pt x="3428251" y="637725"/>
                  <a:pt x="3428251" y="635563"/>
                  <a:pt x="3430278" y="633401"/>
                </a:cubicBezTo>
                <a:lnTo>
                  <a:pt x="3438386" y="633401"/>
                </a:lnTo>
                <a:cubicBezTo>
                  <a:pt x="3440411" y="635563"/>
                  <a:pt x="3440411" y="637725"/>
                  <a:pt x="3442438" y="637725"/>
                </a:cubicBezTo>
                <a:cubicBezTo>
                  <a:pt x="3448518" y="637725"/>
                  <a:pt x="3456626" y="637725"/>
                  <a:pt x="3464733" y="637725"/>
                </a:cubicBezTo>
                <a:cubicBezTo>
                  <a:pt x="3464733" y="598813"/>
                  <a:pt x="3464733" y="559901"/>
                  <a:pt x="3464733" y="520989"/>
                </a:cubicBezTo>
                <a:cubicBezTo>
                  <a:pt x="3464746" y="520986"/>
                  <a:pt x="3465613" y="520822"/>
                  <a:pt x="3521479" y="510180"/>
                </a:cubicBezTo>
                <a:cubicBezTo>
                  <a:pt x="3521479" y="510187"/>
                  <a:pt x="3521479" y="510261"/>
                  <a:pt x="3521479" y="511261"/>
                </a:cubicBezTo>
                <a:lnTo>
                  <a:pt x="3521479" y="518827"/>
                </a:lnTo>
                <a:cubicBezTo>
                  <a:pt x="3521497" y="518827"/>
                  <a:pt x="3522141" y="518827"/>
                  <a:pt x="3547826" y="518827"/>
                </a:cubicBezTo>
                <a:cubicBezTo>
                  <a:pt x="3547826" y="518849"/>
                  <a:pt x="3547826" y="521220"/>
                  <a:pt x="3547826" y="773917"/>
                </a:cubicBezTo>
                <a:cubicBezTo>
                  <a:pt x="3553906" y="773917"/>
                  <a:pt x="3562013" y="773917"/>
                  <a:pt x="3570121" y="773917"/>
                </a:cubicBezTo>
                <a:cubicBezTo>
                  <a:pt x="3570121" y="771755"/>
                  <a:pt x="3570121" y="771755"/>
                  <a:pt x="3570121" y="769593"/>
                </a:cubicBezTo>
                <a:cubicBezTo>
                  <a:pt x="3574173" y="769593"/>
                  <a:pt x="3578226" y="769593"/>
                  <a:pt x="3582281" y="769593"/>
                </a:cubicBezTo>
                <a:cubicBezTo>
                  <a:pt x="3582281" y="771755"/>
                  <a:pt x="3582281" y="771755"/>
                  <a:pt x="3582281" y="773917"/>
                </a:cubicBezTo>
                <a:cubicBezTo>
                  <a:pt x="3590387" y="773917"/>
                  <a:pt x="3598493" y="773917"/>
                  <a:pt x="3606601" y="773917"/>
                </a:cubicBezTo>
                <a:cubicBezTo>
                  <a:pt x="3606601" y="769593"/>
                  <a:pt x="3606601" y="765270"/>
                  <a:pt x="3606601" y="760946"/>
                </a:cubicBezTo>
                <a:cubicBezTo>
                  <a:pt x="3616734" y="760946"/>
                  <a:pt x="3626867" y="760946"/>
                  <a:pt x="3634974" y="760946"/>
                </a:cubicBezTo>
                <a:cubicBezTo>
                  <a:pt x="3639027" y="756622"/>
                  <a:pt x="3643082" y="756622"/>
                  <a:pt x="3647134" y="756622"/>
                </a:cubicBezTo>
                <a:cubicBezTo>
                  <a:pt x="3653214" y="760946"/>
                  <a:pt x="3661322" y="760946"/>
                  <a:pt x="3667402" y="760946"/>
                </a:cubicBezTo>
                <a:cubicBezTo>
                  <a:pt x="3667402" y="754461"/>
                  <a:pt x="3667402" y="750137"/>
                  <a:pt x="3667402" y="743652"/>
                </a:cubicBezTo>
                <a:lnTo>
                  <a:pt x="3675509" y="743652"/>
                </a:lnTo>
                <a:cubicBezTo>
                  <a:pt x="3675509" y="739328"/>
                  <a:pt x="3675509" y="735005"/>
                  <a:pt x="3675509" y="730681"/>
                </a:cubicBezTo>
                <a:cubicBezTo>
                  <a:pt x="3693749" y="730681"/>
                  <a:pt x="3714015" y="730681"/>
                  <a:pt x="3732255" y="730681"/>
                </a:cubicBezTo>
                <a:cubicBezTo>
                  <a:pt x="3732255" y="719872"/>
                  <a:pt x="3732255" y="711225"/>
                  <a:pt x="3732255" y="700416"/>
                </a:cubicBezTo>
                <a:cubicBezTo>
                  <a:pt x="3738335" y="700416"/>
                  <a:pt x="3744415" y="700416"/>
                  <a:pt x="3750495" y="700416"/>
                </a:cubicBezTo>
                <a:cubicBezTo>
                  <a:pt x="3750495" y="698254"/>
                  <a:pt x="3750495" y="696093"/>
                  <a:pt x="3750495" y="693931"/>
                </a:cubicBezTo>
                <a:cubicBezTo>
                  <a:pt x="3754549" y="693931"/>
                  <a:pt x="3758602" y="693931"/>
                  <a:pt x="3762655" y="693931"/>
                </a:cubicBezTo>
                <a:cubicBezTo>
                  <a:pt x="3762655" y="696093"/>
                  <a:pt x="3762655" y="698254"/>
                  <a:pt x="3762655" y="700416"/>
                </a:cubicBezTo>
                <a:cubicBezTo>
                  <a:pt x="3768735" y="700416"/>
                  <a:pt x="3772789" y="700416"/>
                  <a:pt x="3778869" y="700416"/>
                </a:cubicBezTo>
                <a:cubicBezTo>
                  <a:pt x="3778869" y="715549"/>
                  <a:pt x="3778869" y="732843"/>
                  <a:pt x="3778869" y="750137"/>
                </a:cubicBezTo>
                <a:cubicBezTo>
                  <a:pt x="3789002" y="750137"/>
                  <a:pt x="3801163" y="750137"/>
                  <a:pt x="3811297" y="750137"/>
                </a:cubicBezTo>
                <a:cubicBezTo>
                  <a:pt x="3811297" y="741490"/>
                  <a:pt x="3811297" y="732843"/>
                  <a:pt x="3811297" y="724196"/>
                </a:cubicBezTo>
                <a:cubicBezTo>
                  <a:pt x="3823457" y="724196"/>
                  <a:pt x="3837643" y="724196"/>
                  <a:pt x="3849803" y="724196"/>
                </a:cubicBezTo>
                <a:cubicBezTo>
                  <a:pt x="3849803" y="713387"/>
                  <a:pt x="3849803" y="704740"/>
                  <a:pt x="3849803" y="693931"/>
                </a:cubicBezTo>
                <a:cubicBezTo>
                  <a:pt x="3866018" y="693931"/>
                  <a:pt x="3882230" y="693931"/>
                  <a:pt x="3898445" y="693931"/>
                </a:cubicBezTo>
                <a:cubicBezTo>
                  <a:pt x="3898445" y="693960"/>
                  <a:pt x="3898445" y="695735"/>
                  <a:pt x="3898445" y="805087"/>
                </a:cubicBezTo>
                <a:lnTo>
                  <a:pt x="3898445" y="818866"/>
                </a:lnTo>
                <a:lnTo>
                  <a:pt x="3964319" y="818866"/>
                </a:lnTo>
                <a:lnTo>
                  <a:pt x="3964319" y="924638"/>
                </a:lnTo>
                <a:lnTo>
                  <a:pt x="3964319" y="947885"/>
                </a:lnTo>
                <a:lnTo>
                  <a:pt x="3979279" y="947885"/>
                </a:lnTo>
                <a:cubicBezTo>
                  <a:pt x="3979279" y="947885"/>
                  <a:pt x="3979279" y="947885"/>
                  <a:pt x="3979279" y="946723"/>
                </a:cubicBezTo>
                <a:lnTo>
                  <a:pt x="3979279" y="938587"/>
                </a:lnTo>
                <a:cubicBezTo>
                  <a:pt x="3979279" y="938587"/>
                  <a:pt x="3979279" y="938587"/>
                  <a:pt x="4023859" y="938587"/>
                </a:cubicBezTo>
                <a:cubicBezTo>
                  <a:pt x="4023859" y="938587"/>
                  <a:pt x="4023859" y="938587"/>
                  <a:pt x="4023859" y="959508"/>
                </a:cubicBezTo>
                <a:cubicBezTo>
                  <a:pt x="4023859" y="959508"/>
                  <a:pt x="4023859" y="959508"/>
                  <a:pt x="4026087" y="960671"/>
                </a:cubicBezTo>
                <a:lnTo>
                  <a:pt x="4041691" y="968807"/>
                </a:lnTo>
                <a:cubicBezTo>
                  <a:pt x="4041691" y="968807"/>
                  <a:pt x="4041691" y="968807"/>
                  <a:pt x="4041691" y="999027"/>
                </a:cubicBezTo>
                <a:cubicBezTo>
                  <a:pt x="4041691" y="999027"/>
                  <a:pt x="4041691" y="999027"/>
                  <a:pt x="4043085" y="999609"/>
                </a:cubicBezTo>
                <a:lnTo>
                  <a:pt x="4052837" y="1003677"/>
                </a:lnTo>
                <a:cubicBezTo>
                  <a:pt x="4052837" y="1003677"/>
                  <a:pt x="4052837" y="1003677"/>
                  <a:pt x="4052837" y="1002515"/>
                </a:cubicBezTo>
                <a:lnTo>
                  <a:pt x="4052837" y="994378"/>
                </a:lnTo>
                <a:cubicBezTo>
                  <a:pt x="4052837" y="994378"/>
                  <a:pt x="4052837" y="994378"/>
                  <a:pt x="4053951" y="994378"/>
                </a:cubicBezTo>
                <a:lnTo>
                  <a:pt x="4061753" y="994378"/>
                </a:lnTo>
                <a:cubicBezTo>
                  <a:pt x="4061753" y="994378"/>
                  <a:pt x="4061753" y="994378"/>
                  <a:pt x="4061753" y="993506"/>
                </a:cubicBezTo>
                <a:lnTo>
                  <a:pt x="4061753" y="987404"/>
                </a:lnTo>
                <a:cubicBezTo>
                  <a:pt x="4061753" y="987404"/>
                  <a:pt x="4061753" y="987404"/>
                  <a:pt x="4060638" y="987404"/>
                </a:cubicBezTo>
                <a:lnTo>
                  <a:pt x="4052837" y="987404"/>
                </a:lnTo>
                <a:cubicBezTo>
                  <a:pt x="4052837" y="987404"/>
                  <a:pt x="4052837" y="987404"/>
                  <a:pt x="4052837" y="986242"/>
                </a:cubicBezTo>
                <a:lnTo>
                  <a:pt x="4052837" y="978106"/>
                </a:lnTo>
                <a:cubicBezTo>
                  <a:pt x="4052837" y="978106"/>
                  <a:pt x="4052837" y="978106"/>
                  <a:pt x="4053951" y="978106"/>
                </a:cubicBezTo>
                <a:lnTo>
                  <a:pt x="4061753" y="978106"/>
                </a:lnTo>
                <a:cubicBezTo>
                  <a:pt x="4061753" y="978106"/>
                  <a:pt x="4061753" y="978106"/>
                  <a:pt x="4061753" y="976943"/>
                </a:cubicBezTo>
                <a:lnTo>
                  <a:pt x="4061753" y="968807"/>
                </a:lnTo>
                <a:cubicBezTo>
                  <a:pt x="4061753" y="968807"/>
                  <a:pt x="4061753" y="968807"/>
                  <a:pt x="4060638" y="968807"/>
                </a:cubicBezTo>
                <a:lnTo>
                  <a:pt x="4052837" y="968807"/>
                </a:lnTo>
                <a:cubicBezTo>
                  <a:pt x="4052837" y="968807"/>
                  <a:pt x="4052837" y="968807"/>
                  <a:pt x="4052837" y="967645"/>
                </a:cubicBezTo>
                <a:lnTo>
                  <a:pt x="4052837" y="959508"/>
                </a:lnTo>
                <a:cubicBezTo>
                  <a:pt x="4052837" y="959508"/>
                  <a:pt x="4052837" y="959508"/>
                  <a:pt x="4053951" y="959508"/>
                </a:cubicBezTo>
                <a:lnTo>
                  <a:pt x="4061753" y="959508"/>
                </a:lnTo>
                <a:cubicBezTo>
                  <a:pt x="4061753" y="959508"/>
                  <a:pt x="4061753" y="959508"/>
                  <a:pt x="4061753" y="958637"/>
                </a:cubicBezTo>
                <a:lnTo>
                  <a:pt x="4061753" y="952535"/>
                </a:lnTo>
                <a:cubicBezTo>
                  <a:pt x="4061753" y="952535"/>
                  <a:pt x="4061753" y="952535"/>
                  <a:pt x="4060638" y="952535"/>
                </a:cubicBezTo>
                <a:lnTo>
                  <a:pt x="4052837" y="952535"/>
                </a:lnTo>
                <a:cubicBezTo>
                  <a:pt x="4052837" y="952535"/>
                  <a:pt x="4052837" y="952535"/>
                  <a:pt x="4052837" y="951372"/>
                </a:cubicBezTo>
                <a:lnTo>
                  <a:pt x="4052837" y="943236"/>
                </a:lnTo>
                <a:cubicBezTo>
                  <a:pt x="4052837" y="943236"/>
                  <a:pt x="4052837" y="943236"/>
                  <a:pt x="4053951" y="943236"/>
                </a:cubicBezTo>
                <a:lnTo>
                  <a:pt x="4061753" y="943236"/>
                </a:lnTo>
                <a:cubicBezTo>
                  <a:pt x="4061753" y="943236"/>
                  <a:pt x="4061753" y="943236"/>
                  <a:pt x="4061753" y="942074"/>
                </a:cubicBezTo>
                <a:lnTo>
                  <a:pt x="4061753" y="933937"/>
                </a:lnTo>
                <a:cubicBezTo>
                  <a:pt x="4061753" y="933937"/>
                  <a:pt x="4061753" y="933937"/>
                  <a:pt x="4060638" y="933937"/>
                </a:cubicBezTo>
                <a:lnTo>
                  <a:pt x="4052837" y="933937"/>
                </a:lnTo>
                <a:cubicBezTo>
                  <a:pt x="4052837" y="933937"/>
                  <a:pt x="4052837" y="933937"/>
                  <a:pt x="4052837" y="933066"/>
                </a:cubicBezTo>
                <a:lnTo>
                  <a:pt x="4052837" y="926963"/>
                </a:lnTo>
                <a:cubicBezTo>
                  <a:pt x="4052837" y="926963"/>
                  <a:pt x="4052837" y="926963"/>
                  <a:pt x="4053951" y="926963"/>
                </a:cubicBezTo>
                <a:lnTo>
                  <a:pt x="4061753" y="926963"/>
                </a:lnTo>
                <a:cubicBezTo>
                  <a:pt x="4061753" y="926963"/>
                  <a:pt x="4061753" y="926963"/>
                  <a:pt x="4061753" y="925801"/>
                </a:cubicBezTo>
                <a:lnTo>
                  <a:pt x="4061753" y="917665"/>
                </a:lnTo>
                <a:cubicBezTo>
                  <a:pt x="4061753" y="917665"/>
                  <a:pt x="4061753" y="917665"/>
                  <a:pt x="4060638" y="917665"/>
                </a:cubicBezTo>
                <a:lnTo>
                  <a:pt x="4052837" y="917665"/>
                </a:lnTo>
                <a:cubicBezTo>
                  <a:pt x="4052837" y="917665"/>
                  <a:pt x="4052837" y="917665"/>
                  <a:pt x="4052837" y="916503"/>
                </a:cubicBezTo>
                <a:lnTo>
                  <a:pt x="4052837" y="908366"/>
                </a:lnTo>
                <a:cubicBezTo>
                  <a:pt x="4052837" y="908366"/>
                  <a:pt x="4052837" y="908366"/>
                  <a:pt x="4053951" y="908366"/>
                </a:cubicBezTo>
                <a:lnTo>
                  <a:pt x="4061753" y="908366"/>
                </a:lnTo>
                <a:cubicBezTo>
                  <a:pt x="4061753" y="908366"/>
                  <a:pt x="4061753" y="908366"/>
                  <a:pt x="4061753" y="907204"/>
                </a:cubicBezTo>
                <a:lnTo>
                  <a:pt x="4061753" y="899068"/>
                </a:lnTo>
                <a:cubicBezTo>
                  <a:pt x="4061753" y="899068"/>
                  <a:pt x="4061753" y="899068"/>
                  <a:pt x="4060638" y="899068"/>
                </a:cubicBezTo>
                <a:lnTo>
                  <a:pt x="4052837" y="899068"/>
                </a:lnTo>
                <a:cubicBezTo>
                  <a:pt x="4052837" y="899068"/>
                  <a:pt x="4052837" y="899068"/>
                  <a:pt x="4052837" y="898196"/>
                </a:cubicBezTo>
                <a:lnTo>
                  <a:pt x="4052837" y="892094"/>
                </a:lnTo>
                <a:cubicBezTo>
                  <a:pt x="4052837" y="892094"/>
                  <a:pt x="4052837" y="892094"/>
                  <a:pt x="4053951" y="892094"/>
                </a:cubicBezTo>
                <a:lnTo>
                  <a:pt x="4061753" y="892094"/>
                </a:lnTo>
                <a:cubicBezTo>
                  <a:pt x="4061753" y="892094"/>
                  <a:pt x="4061753" y="892094"/>
                  <a:pt x="4061753" y="890931"/>
                </a:cubicBezTo>
                <a:lnTo>
                  <a:pt x="4061753" y="882795"/>
                </a:lnTo>
                <a:cubicBezTo>
                  <a:pt x="4061753" y="882795"/>
                  <a:pt x="4061753" y="882795"/>
                  <a:pt x="4060638" y="882795"/>
                </a:cubicBezTo>
                <a:lnTo>
                  <a:pt x="4052837" y="882795"/>
                </a:lnTo>
                <a:cubicBezTo>
                  <a:pt x="4052837" y="882795"/>
                  <a:pt x="4052837" y="882795"/>
                  <a:pt x="4052837" y="881633"/>
                </a:cubicBezTo>
                <a:lnTo>
                  <a:pt x="4052837" y="873496"/>
                </a:lnTo>
                <a:cubicBezTo>
                  <a:pt x="4052837" y="873496"/>
                  <a:pt x="4052837" y="873496"/>
                  <a:pt x="4053951" y="873496"/>
                </a:cubicBezTo>
                <a:lnTo>
                  <a:pt x="4061753" y="873496"/>
                </a:lnTo>
                <a:cubicBezTo>
                  <a:pt x="4061753" y="873496"/>
                  <a:pt x="4061753" y="873496"/>
                  <a:pt x="4061753" y="872625"/>
                </a:cubicBezTo>
                <a:lnTo>
                  <a:pt x="4061753" y="866523"/>
                </a:lnTo>
                <a:cubicBezTo>
                  <a:pt x="4061753" y="866523"/>
                  <a:pt x="4061753" y="866523"/>
                  <a:pt x="4060638" y="866523"/>
                </a:cubicBezTo>
                <a:lnTo>
                  <a:pt x="4052837" y="866523"/>
                </a:lnTo>
                <a:cubicBezTo>
                  <a:pt x="4052837" y="866523"/>
                  <a:pt x="4052837" y="866523"/>
                  <a:pt x="4052837" y="865360"/>
                </a:cubicBezTo>
                <a:lnTo>
                  <a:pt x="4052837" y="857224"/>
                </a:lnTo>
                <a:cubicBezTo>
                  <a:pt x="4052837" y="857224"/>
                  <a:pt x="4052837" y="857224"/>
                  <a:pt x="4053951" y="857224"/>
                </a:cubicBezTo>
                <a:lnTo>
                  <a:pt x="4061753" y="857224"/>
                </a:lnTo>
                <a:cubicBezTo>
                  <a:pt x="4061753" y="857224"/>
                  <a:pt x="4061753" y="857224"/>
                  <a:pt x="4061753" y="856062"/>
                </a:cubicBezTo>
                <a:lnTo>
                  <a:pt x="4061753" y="847925"/>
                </a:lnTo>
                <a:cubicBezTo>
                  <a:pt x="4061753" y="847925"/>
                  <a:pt x="4061753" y="847925"/>
                  <a:pt x="4060638" y="847925"/>
                </a:cubicBezTo>
                <a:lnTo>
                  <a:pt x="4052837" y="847925"/>
                </a:lnTo>
                <a:cubicBezTo>
                  <a:pt x="4052837" y="847925"/>
                  <a:pt x="4052837" y="847925"/>
                  <a:pt x="4052837" y="846763"/>
                </a:cubicBezTo>
                <a:lnTo>
                  <a:pt x="4052837" y="838627"/>
                </a:lnTo>
                <a:cubicBezTo>
                  <a:pt x="4052837" y="838627"/>
                  <a:pt x="4052837" y="838627"/>
                  <a:pt x="4053951" y="838627"/>
                </a:cubicBezTo>
                <a:lnTo>
                  <a:pt x="4061753" y="838627"/>
                </a:lnTo>
                <a:cubicBezTo>
                  <a:pt x="4061753" y="838627"/>
                  <a:pt x="4061753" y="838627"/>
                  <a:pt x="4061753" y="837755"/>
                </a:cubicBezTo>
                <a:lnTo>
                  <a:pt x="4061753" y="831653"/>
                </a:lnTo>
                <a:cubicBezTo>
                  <a:pt x="4061753" y="831653"/>
                  <a:pt x="4061753" y="831653"/>
                  <a:pt x="4060638" y="831653"/>
                </a:cubicBezTo>
                <a:lnTo>
                  <a:pt x="4052837" y="831653"/>
                </a:lnTo>
                <a:cubicBezTo>
                  <a:pt x="4052837" y="831653"/>
                  <a:pt x="4052837" y="831653"/>
                  <a:pt x="4052837" y="830491"/>
                </a:cubicBezTo>
                <a:lnTo>
                  <a:pt x="4052837" y="822354"/>
                </a:lnTo>
                <a:cubicBezTo>
                  <a:pt x="4052837" y="822354"/>
                  <a:pt x="4052837" y="822354"/>
                  <a:pt x="4053951" y="822354"/>
                </a:cubicBezTo>
                <a:lnTo>
                  <a:pt x="4061753" y="822354"/>
                </a:lnTo>
                <a:cubicBezTo>
                  <a:pt x="4061753" y="822354"/>
                  <a:pt x="4061753" y="822354"/>
                  <a:pt x="4061753" y="821192"/>
                </a:cubicBezTo>
                <a:lnTo>
                  <a:pt x="4061753" y="813056"/>
                </a:lnTo>
                <a:cubicBezTo>
                  <a:pt x="4061753" y="813056"/>
                  <a:pt x="4061753" y="813056"/>
                  <a:pt x="4060638" y="813056"/>
                </a:cubicBezTo>
                <a:lnTo>
                  <a:pt x="4052837" y="813056"/>
                </a:lnTo>
                <a:cubicBezTo>
                  <a:pt x="4052837" y="813056"/>
                  <a:pt x="4052837" y="813056"/>
                  <a:pt x="4052837" y="811893"/>
                </a:cubicBezTo>
                <a:lnTo>
                  <a:pt x="4052837" y="803757"/>
                </a:lnTo>
                <a:cubicBezTo>
                  <a:pt x="4052837" y="803757"/>
                  <a:pt x="4052837" y="803757"/>
                  <a:pt x="4053951" y="803757"/>
                </a:cubicBezTo>
                <a:lnTo>
                  <a:pt x="4061753" y="803757"/>
                </a:lnTo>
                <a:cubicBezTo>
                  <a:pt x="4061753" y="803757"/>
                  <a:pt x="4061753" y="803757"/>
                  <a:pt x="4061753" y="802885"/>
                </a:cubicBezTo>
                <a:lnTo>
                  <a:pt x="4061753" y="796783"/>
                </a:lnTo>
                <a:cubicBezTo>
                  <a:pt x="4061753" y="796783"/>
                  <a:pt x="4061753" y="796783"/>
                  <a:pt x="4060638" y="796783"/>
                </a:cubicBezTo>
                <a:lnTo>
                  <a:pt x="4052837" y="796783"/>
                </a:lnTo>
                <a:cubicBezTo>
                  <a:pt x="4052837" y="796783"/>
                  <a:pt x="4052837" y="796783"/>
                  <a:pt x="4052837" y="795621"/>
                </a:cubicBezTo>
                <a:lnTo>
                  <a:pt x="4052837" y="787484"/>
                </a:lnTo>
                <a:cubicBezTo>
                  <a:pt x="4052837" y="787484"/>
                  <a:pt x="4052837" y="787484"/>
                  <a:pt x="4053951" y="787484"/>
                </a:cubicBezTo>
                <a:lnTo>
                  <a:pt x="4061753" y="787484"/>
                </a:lnTo>
                <a:cubicBezTo>
                  <a:pt x="4061753" y="787484"/>
                  <a:pt x="4061753" y="787484"/>
                  <a:pt x="4060638" y="785741"/>
                </a:cubicBezTo>
                <a:lnTo>
                  <a:pt x="4052837" y="773537"/>
                </a:lnTo>
                <a:cubicBezTo>
                  <a:pt x="4052837" y="773537"/>
                  <a:pt x="4052837" y="773537"/>
                  <a:pt x="4052837" y="736342"/>
                </a:cubicBezTo>
                <a:cubicBezTo>
                  <a:pt x="4052837" y="736342"/>
                  <a:pt x="4052837" y="736342"/>
                  <a:pt x="4202181" y="736342"/>
                </a:cubicBezTo>
                <a:cubicBezTo>
                  <a:pt x="4202181" y="736342"/>
                  <a:pt x="4202181" y="736342"/>
                  <a:pt x="4215554" y="757264"/>
                </a:cubicBezTo>
                <a:cubicBezTo>
                  <a:pt x="4215554" y="757264"/>
                  <a:pt x="4215554" y="757264"/>
                  <a:pt x="4215554" y="803757"/>
                </a:cubicBezTo>
                <a:cubicBezTo>
                  <a:pt x="4215554" y="803757"/>
                  <a:pt x="4215554" y="803757"/>
                  <a:pt x="4214439" y="803757"/>
                </a:cubicBezTo>
                <a:lnTo>
                  <a:pt x="4206638" y="803757"/>
                </a:lnTo>
                <a:cubicBezTo>
                  <a:pt x="4206638" y="803757"/>
                  <a:pt x="4206638" y="803757"/>
                  <a:pt x="4206638" y="804919"/>
                </a:cubicBezTo>
                <a:lnTo>
                  <a:pt x="4206638" y="813056"/>
                </a:lnTo>
                <a:cubicBezTo>
                  <a:pt x="4206638" y="813056"/>
                  <a:pt x="4206638" y="813056"/>
                  <a:pt x="4207753" y="813056"/>
                </a:cubicBezTo>
                <a:lnTo>
                  <a:pt x="4215554" y="813056"/>
                </a:lnTo>
                <a:cubicBezTo>
                  <a:pt x="4215554" y="813056"/>
                  <a:pt x="4215554" y="813056"/>
                  <a:pt x="4215554" y="814218"/>
                </a:cubicBezTo>
                <a:lnTo>
                  <a:pt x="4215554" y="822354"/>
                </a:lnTo>
                <a:cubicBezTo>
                  <a:pt x="4215554" y="822354"/>
                  <a:pt x="4215554" y="822354"/>
                  <a:pt x="4214439" y="822354"/>
                </a:cubicBezTo>
                <a:lnTo>
                  <a:pt x="4206638" y="822354"/>
                </a:lnTo>
                <a:cubicBezTo>
                  <a:pt x="4206638" y="822354"/>
                  <a:pt x="4206638" y="822354"/>
                  <a:pt x="4206638" y="823516"/>
                </a:cubicBezTo>
                <a:lnTo>
                  <a:pt x="4206638" y="831653"/>
                </a:lnTo>
                <a:cubicBezTo>
                  <a:pt x="4206638" y="831653"/>
                  <a:pt x="4206638" y="831653"/>
                  <a:pt x="4207753" y="831653"/>
                </a:cubicBezTo>
                <a:lnTo>
                  <a:pt x="4215554" y="831653"/>
                </a:lnTo>
                <a:cubicBezTo>
                  <a:pt x="4215554" y="831653"/>
                  <a:pt x="4215554" y="831653"/>
                  <a:pt x="4215554" y="832525"/>
                </a:cubicBezTo>
                <a:lnTo>
                  <a:pt x="4215554" y="838627"/>
                </a:lnTo>
                <a:cubicBezTo>
                  <a:pt x="4215554" y="838627"/>
                  <a:pt x="4215554" y="838627"/>
                  <a:pt x="4214439" y="838627"/>
                </a:cubicBezTo>
                <a:lnTo>
                  <a:pt x="4206638" y="838627"/>
                </a:lnTo>
                <a:cubicBezTo>
                  <a:pt x="4206638" y="838627"/>
                  <a:pt x="4206638" y="838627"/>
                  <a:pt x="4206638" y="839789"/>
                </a:cubicBezTo>
                <a:lnTo>
                  <a:pt x="4206638" y="847925"/>
                </a:lnTo>
                <a:cubicBezTo>
                  <a:pt x="4206638" y="847925"/>
                  <a:pt x="4206638" y="847925"/>
                  <a:pt x="4207753" y="847925"/>
                </a:cubicBezTo>
                <a:lnTo>
                  <a:pt x="4215554" y="847925"/>
                </a:lnTo>
                <a:cubicBezTo>
                  <a:pt x="4215554" y="847925"/>
                  <a:pt x="4215554" y="847925"/>
                  <a:pt x="4215554" y="849088"/>
                </a:cubicBezTo>
                <a:lnTo>
                  <a:pt x="4215554" y="857224"/>
                </a:lnTo>
                <a:cubicBezTo>
                  <a:pt x="4215554" y="857224"/>
                  <a:pt x="4215554" y="857224"/>
                  <a:pt x="4214439" y="857224"/>
                </a:cubicBezTo>
                <a:lnTo>
                  <a:pt x="4206638" y="857224"/>
                </a:lnTo>
                <a:cubicBezTo>
                  <a:pt x="4206638" y="857224"/>
                  <a:pt x="4206638" y="857224"/>
                  <a:pt x="4206638" y="858386"/>
                </a:cubicBezTo>
                <a:lnTo>
                  <a:pt x="4206638" y="866523"/>
                </a:lnTo>
                <a:cubicBezTo>
                  <a:pt x="4206638" y="866523"/>
                  <a:pt x="4206638" y="866523"/>
                  <a:pt x="4207753" y="866523"/>
                </a:cubicBezTo>
                <a:lnTo>
                  <a:pt x="4215554" y="866523"/>
                </a:lnTo>
                <a:cubicBezTo>
                  <a:pt x="4215554" y="866523"/>
                  <a:pt x="4215554" y="866523"/>
                  <a:pt x="4215554" y="867394"/>
                </a:cubicBezTo>
                <a:lnTo>
                  <a:pt x="4215554" y="873496"/>
                </a:lnTo>
                <a:cubicBezTo>
                  <a:pt x="4215554" y="873496"/>
                  <a:pt x="4215554" y="873496"/>
                  <a:pt x="4214439" y="873496"/>
                </a:cubicBezTo>
                <a:lnTo>
                  <a:pt x="4206638" y="873496"/>
                </a:lnTo>
                <a:cubicBezTo>
                  <a:pt x="4206638" y="873496"/>
                  <a:pt x="4206638" y="873496"/>
                  <a:pt x="4206638" y="874659"/>
                </a:cubicBezTo>
                <a:lnTo>
                  <a:pt x="4206638" y="882795"/>
                </a:lnTo>
                <a:cubicBezTo>
                  <a:pt x="4206638" y="882795"/>
                  <a:pt x="4206638" y="882795"/>
                  <a:pt x="4207753" y="882795"/>
                </a:cubicBezTo>
                <a:lnTo>
                  <a:pt x="4215554" y="882795"/>
                </a:lnTo>
                <a:cubicBezTo>
                  <a:pt x="4215554" y="882795"/>
                  <a:pt x="4215554" y="882795"/>
                  <a:pt x="4215554" y="883957"/>
                </a:cubicBezTo>
                <a:lnTo>
                  <a:pt x="4215554" y="892094"/>
                </a:lnTo>
                <a:cubicBezTo>
                  <a:pt x="4215554" y="892094"/>
                  <a:pt x="4215554" y="892094"/>
                  <a:pt x="4214439" y="892094"/>
                </a:cubicBezTo>
                <a:lnTo>
                  <a:pt x="4206638" y="892094"/>
                </a:lnTo>
                <a:cubicBezTo>
                  <a:pt x="4206638" y="892094"/>
                  <a:pt x="4206638" y="892094"/>
                  <a:pt x="4206638" y="892965"/>
                </a:cubicBezTo>
                <a:lnTo>
                  <a:pt x="4206638" y="899068"/>
                </a:lnTo>
                <a:cubicBezTo>
                  <a:pt x="4206638" y="899068"/>
                  <a:pt x="4206638" y="899068"/>
                  <a:pt x="4207753" y="899068"/>
                </a:cubicBezTo>
                <a:lnTo>
                  <a:pt x="4215554" y="899068"/>
                </a:lnTo>
                <a:cubicBezTo>
                  <a:pt x="4215554" y="899068"/>
                  <a:pt x="4215554" y="899068"/>
                  <a:pt x="4215554" y="900230"/>
                </a:cubicBezTo>
                <a:lnTo>
                  <a:pt x="4215554" y="908366"/>
                </a:lnTo>
                <a:cubicBezTo>
                  <a:pt x="4215554" y="908366"/>
                  <a:pt x="4215554" y="908366"/>
                  <a:pt x="4214439" y="908366"/>
                </a:cubicBezTo>
                <a:lnTo>
                  <a:pt x="4206638" y="908366"/>
                </a:lnTo>
                <a:cubicBezTo>
                  <a:pt x="4206638" y="908366"/>
                  <a:pt x="4206638" y="908366"/>
                  <a:pt x="4206638" y="909528"/>
                </a:cubicBezTo>
                <a:lnTo>
                  <a:pt x="4206638" y="917665"/>
                </a:lnTo>
                <a:cubicBezTo>
                  <a:pt x="4206638" y="917665"/>
                  <a:pt x="4206638" y="917665"/>
                  <a:pt x="4207753" y="917665"/>
                </a:cubicBezTo>
                <a:lnTo>
                  <a:pt x="4215554" y="917665"/>
                </a:lnTo>
                <a:cubicBezTo>
                  <a:pt x="4215554" y="917665"/>
                  <a:pt x="4215554" y="917665"/>
                  <a:pt x="4215554" y="918827"/>
                </a:cubicBezTo>
                <a:lnTo>
                  <a:pt x="4215554" y="926963"/>
                </a:lnTo>
                <a:cubicBezTo>
                  <a:pt x="4215554" y="926963"/>
                  <a:pt x="4215554" y="926963"/>
                  <a:pt x="4214439" y="926963"/>
                </a:cubicBezTo>
                <a:lnTo>
                  <a:pt x="4206638" y="926963"/>
                </a:lnTo>
                <a:cubicBezTo>
                  <a:pt x="4206638" y="926963"/>
                  <a:pt x="4206638" y="926963"/>
                  <a:pt x="4206638" y="927835"/>
                </a:cubicBezTo>
                <a:lnTo>
                  <a:pt x="4206638" y="933937"/>
                </a:lnTo>
                <a:cubicBezTo>
                  <a:pt x="4206638" y="933937"/>
                  <a:pt x="4206638" y="933937"/>
                  <a:pt x="4207753" y="933937"/>
                </a:cubicBezTo>
                <a:lnTo>
                  <a:pt x="4215554" y="933937"/>
                </a:lnTo>
                <a:cubicBezTo>
                  <a:pt x="4215554" y="933937"/>
                  <a:pt x="4215554" y="933937"/>
                  <a:pt x="4215554" y="935100"/>
                </a:cubicBezTo>
                <a:lnTo>
                  <a:pt x="4215554" y="943236"/>
                </a:lnTo>
                <a:cubicBezTo>
                  <a:pt x="4215554" y="943236"/>
                  <a:pt x="4215554" y="943236"/>
                  <a:pt x="4214439" y="943236"/>
                </a:cubicBezTo>
                <a:lnTo>
                  <a:pt x="4206638" y="943236"/>
                </a:lnTo>
                <a:cubicBezTo>
                  <a:pt x="4206638" y="943236"/>
                  <a:pt x="4206638" y="943236"/>
                  <a:pt x="4206638" y="944398"/>
                </a:cubicBezTo>
                <a:lnTo>
                  <a:pt x="4206638" y="952535"/>
                </a:lnTo>
                <a:cubicBezTo>
                  <a:pt x="4206638" y="952535"/>
                  <a:pt x="4206638" y="952535"/>
                  <a:pt x="4207753" y="952535"/>
                </a:cubicBezTo>
                <a:lnTo>
                  <a:pt x="4215554" y="952535"/>
                </a:lnTo>
                <a:cubicBezTo>
                  <a:pt x="4215554" y="952535"/>
                  <a:pt x="4215554" y="952535"/>
                  <a:pt x="4215554" y="953406"/>
                </a:cubicBezTo>
                <a:lnTo>
                  <a:pt x="4215554" y="959508"/>
                </a:lnTo>
                <a:cubicBezTo>
                  <a:pt x="4215554" y="959508"/>
                  <a:pt x="4215554" y="959508"/>
                  <a:pt x="4214439" y="959508"/>
                </a:cubicBezTo>
                <a:lnTo>
                  <a:pt x="4206638" y="959508"/>
                </a:lnTo>
                <a:cubicBezTo>
                  <a:pt x="4206638" y="959508"/>
                  <a:pt x="4206638" y="959508"/>
                  <a:pt x="4206638" y="960671"/>
                </a:cubicBezTo>
                <a:lnTo>
                  <a:pt x="4206638" y="968807"/>
                </a:lnTo>
                <a:cubicBezTo>
                  <a:pt x="4206638" y="968807"/>
                  <a:pt x="4206638" y="968807"/>
                  <a:pt x="4207753" y="968807"/>
                </a:cubicBezTo>
                <a:lnTo>
                  <a:pt x="4215554" y="968807"/>
                </a:lnTo>
                <a:cubicBezTo>
                  <a:pt x="4215554" y="968807"/>
                  <a:pt x="4215554" y="968807"/>
                  <a:pt x="4215554" y="969969"/>
                </a:cubicBezTo>
                <a:lnTo>
                  <a:pt x="4215554" y="978106"/>
                </a:lnTo>
                <a:cubicBezTo>
                  <a:pt x="4215554" y="978106"/>
                  <a:pt x="4215554" y="978106"/>
                  <a:pt x="4214439" y="978106"/>
                </a:cubicBezTo>
                <a:lnTo>
                  <a:pt x="4206638" y="978106"/>
                </a:lnTo>
                <a:cubicBezTo>
                  <a:pt x="4206638" y="978106"/>
                  <a:pt x="4206638" y="978106"/>
                  <a:pt x="4206638" y="979268"/>
                </a:cubicBezTo>
                <a:lnTo>
                  <a:pt x="4206638" y="987404"/>
                </a:lnTo>
                <a:cubicBezTo>
                  <a:pt x="4206638" y="987404"/>
                  <a:pt x="4206638" y="987404"/>
                  <a:pt x="4207753" y="987404"/>
                </a:cubicBezTo>
                <a:lnTo>
                  <a:pt x="4215554" y="987404"/>
                </a:lnTo>
                <a:cubicBezTo>
                  <a:pt x="4215554" y="987404"/>
                  <a:pt x="4215554" y="987404"/>
                  <a:pt x="4215554" y="988276"/>
                </a:cubicBezTo>
                <a:lnTo>
                  <a:pt x="4215554" y="994378"/>
                </a:lnTo>
                <a:cubicBezTo>
                  <a:pt x="4215554" y="994378"/>
                  <a:pt x="4215554" y="994378"/>
                  <a:pt x="4214439" y="994378"/>
                </a:cubicBezTo>
                <a:lnTo>
                  <a:pt x="4206638" y="994378"/>
                </a:lnTo>
                <a:cubicBezTo>
                  <a:pt x="4206638" y="994378"/>
                  <a:pt x="4206638" y="994378"/>
                  <a:pt x="4206638" y="995540"/>
                </a:cubicBezTo>
                <a:lnTo>
                  <a:pt x="4206638" y="1003677"/>
                </a:lnTo>
                <a:cubicBezTo>
                  <a:pt x="4206638" y="1003677"/>
                  <a:pt x="4206638" y="1003677"/>
                  <a:pt x="4231157" y="1024599"/>
                </a:cubicBezTo>
                <a:cubicBezTo>
                  <a:pt x="4231157" y="1029248"/>
                  <a:pt x="4231157" y="1029248"/>
                  <a:pt x="4230043" y="1029248"/>
                </a:cubicBezTo>
                <a:lnTo>
                  <a:pt x="4222241" y="1029248"/>
                </a:lnTo>
                <a:cubicBezTo>
                  <a:pt x="4222241" y="1029248"/>
                  <a:pt x="4222241" y="1029248"/>
                  <a:pt x="4222241" y="1054819"/>
                </a:cubicBezTo>
                <a:cubicBezTo>
                  <a:pt x="4222241" y="1054819"/>
                  <a:pt x="4222241" y="1054819"/>
                  <a:pt x="4223357" y="1054819"/>
                </a:cubicBezTo>
                <a:lnTo>
                  <a:pt x="4231157" y="1054819"/>
                </a:lnTo>
                <a:cubicBezTo>
                  <a:pt x="4231157" y="1054819"/>
                  <a:pt x="4231157" y="1054819"/>
                  <a:pt x="4231157" y="1053366"/>
                </a:cubicBezTo>
                <a:lnTo>
                  <a:pt x="4231157" y="1043196"/>
                </a:lnTo>
                <a:cubicBezTo>
                  <a:pt x="4231157" y="1043196"/>
                  <a:pt x="4231157" y="1043196"/>
                  <a:pt x="4232271" y="1042615"/>
                </a:cubicBezTo>
                <a:lnTo>
                  <a:pt x="4240073" y="1038547"/>
                </a:lnTo>
                <a:cubicBezTo>
                  <a:pt x="4240073" y="1038547"/>
                  <a:pt x="4240073" y="1038547"/>
                  <a:pt x="4242023" y="1038547"/>
                </a:cubicBezTo>
                <a:lnTo>
                  <a:pt x="4255677" y="1038547"/>
                </a:lnTo>
                <a:cubicBezTo>
                  <a:pt x="4255677" y="1038547"/>
                  <a:pt x="4255677" y="1038547"/>
                  <a:pt x="4255677" y="1039709"/>
                </a:cubicBezTo>
                <a:lnTo>
                  <a:pt x="4255677" y="1047845"/>
                </a:lnTo>
                <a:cubicBezTo>
                  <a:pt x="4255677" y="1047845"/>
                  <a:pt x="4255677" y="1047845"/>
                  <a:pt x="4257349" y="1047845"/>
                </a:cubicBezTo>
                <a:lnTo>
                  <a:pt x="4269051" y="1047845"/>
                </a:lnTo>
                <a:cubicBezTo>
                  <a:pt x="4269051" y="1052494"/>
                  <a:pt x="4269051" y="1052494"/>
                  <a:pt x="4270165" y="1052494"/>
                </a:cubicBezTo>
                <a:lnTo>
                  <a:pt x="4277967" y="1052494"/>
                </a:lnTo>
                <a:cubicBezTo>
                  <a:pt x="4277967" y="1052494"/>
                  <a:pt x="4277967" y="1052494"/>
                  <a:pt x="4302486" y="1085039"/>
                </a:cubicBezTo>
                <a:cubicBezTo>
                  <a:pt x="4302486" y="1085039"/>
                  <a:pt x="4302486" y="1085039"/>
                  <a:pt x="4302486" y="1119909"/>
                </a:cubicBezTo>
                <a:cubicBezTo>
                  <a:pt x="4302486" y="1119909"/>
                  <a:pt x="4302486" y="1119909"/>
                  <a:pt x="4303599" y="1119909"/>
                </a:cubicBezTo>
                <a:lnTo>
                  <a:pt x="4311402" y="1119909"/>
                </a:lnTo>
                <a:cubicBezTo>
                  <a:pt x="4311402" y="1119909"/>
                  <a:pt x="4311402" y="1119909"/>
                  <a:pt x="4311402" y="1117875"/>
                </a:cubicBezTo>
                <a:lnTo>
                  <a:pt x="4311402" y="1103637"/>
                </a:lnTo>
                <a:lnTo>
                  <a:pt x="4312110" y="1103637"/>
                </a:lnTo>
                <a:lnTo>
                  <a:pt x="4312110" y="1121663"/>
                </a:lnTo>
                <a:lnTo>
                  <a:pt x="0" y="1121663"/>
                </a:lnTo>
                <a:lnTo>
                  <a:pt x="42052" y="1048827"/>
                </a:lnTo>
                <a:cubicBezTo>
                  <a:pt x="55260" y="1047723"/>
                  <a:pt x="68495" y="1046621"/>
                  <a:pt x="82230" y="1045519"/>
                </a:cubicBezTo>
                <a:cubicBezTo>
                  <a:pt x="82230" y="1033896"/>
                  <a:pt x="82230" y="1024598"/>
                  <a:pt x="82230" y="1012974"/>
                </a:cubicBezTo>
                <a:cubicBezTo>
                  <a:pt x="97833" y="1012974"/>
                  <a:pt x="113436" y="1012974"/>
                  <a:pt x="126810" y="1012974"/>
                </a:cubicBezTo>
                <a:cubicBezTo>
                  <a:pt x="126810" y="1006000"/>
                  <a:pt x="126810" y="1001351"/>
                  <a:pt x="126810" y="994377"/>
                </a:cubicBezTo>
                <a:cubicBezTo>
                  <a:pt x="158017" y="994377"/>
                  <a:pt x="189223" y="994377"/>
                  <a:pt x="220429" y="994377"/>
                </a:cubicBezTo>
                <a:cubicBezTo>
                  <a:pt x="220429" y="999026"/>
                  <a:pt x="220429" y="1001351"/>
                  <a:pt x="220429" y="1006000"/>
                </a:cubicBezTo>
                <a:cubicBezTo>
                  <a:pt x="240490" y="1006000"/>
                  <a:pt x="260551" y="1006000"/>
                  <a:pt x="280612" y="1006000"/>
                </a:cubicBezTo>
                <a:cubicBezTo>
                  <a:pt x="280612" y="1008325"/>
                  <a:pt x="280612" y="1010650"/>
                  <a:pt x="280612" y="1012974"/>
                </a:cubicBezTo>
                <a:cubicBezTo>
                  <a:pt x="285070" y="1012974"/>
                  <a:pt x="291757" y="1012974"/>
                  <a:pt x="298444" y="1012974"/>
                </a:cubicBezTo>
                <a:cubicBezTo>
                  <a:pt x="298444" y="1015299"/>
                  <a:pt x="298444" y="1017624"/>
                  <a:pt x="298444" y="1019948"/>
                </a:cubicBezTo>
                <a:cubicBezTo>
                  <a:pt x="302902" y="1019948"/>
                  <a:pt x="309589" y="1019948"/>
                  <a:pt x="314047" y="1019948"/>
                </a:cubicBezTo>
                <a:cubicBezTo>
                  <a:pt x="314047" y="985079"/>
                  <a:pt x="314047" y="950209"/>
                  <a:pt x="314047" y="915339"/>
                </a:cubicBezTo>
                <a:cubicBezTo>
                  <a:pt x="329650" y="910690"/>
                  <a:pt x="345254" y="906041"/>
                  <a:pt x="360857" y="901391"/>
                </a:cubicBezTo>
                <a:cubicBezTo>
                  <a:pt x="389834" y="901391"/>
                  <a:pt x="418811" y="901391"/>
                  <a:pt x="447788" y="901391"/>
                </a:cubicBezTo>
                <a:cubicBezTo>
                  <a:pt x="447788" y="845600"/>
                  <a:pt x="447788" y="789808"/>
                  <a:pt x="447788" y="734017"/>
                </a:cubicBezTo>
                <a:cubicBezTo>
                  <a:pt x="454475" y="729367"/>
                  <a:pt x="463391" y="727043"/>
                  <a:pt x="472307" y="722393"/>
                </a:cubicBezTo>
                <a:cubicBezTo>
                  <a:pt x="507971" y="717744"/>
                  <a:pt x="543636" y="710770"/>
                  <a:pt x="579300" y="703796"/>
                </a:cubicBezTo>
                <a:cubicBezTo>
                  <a:pt x="592674" y="708445"/>
                  <a:pt x="603819" y="713095"/>
                  <a:pt x="617193" y="715419"/>
                </a:cubicBezTo>
                <a:cubicBezTo>
                  <a:pt x="619422" y="717744"/>
                  <a:pt x="621651" y="720069"/>
                  <a:pt x="623880" y="722393"/>
                </a:cubicBezTo>
                <a:cubicBezTo>
                  <a:pt x="623880" y="827002"/>
                  <a:pt x="623880" y="931612"/>
                  <a:pt x="623880" y="1033896"/>
                </a:cubicBezTo>
                <a:cubicBezTo>
                  <a:pt x="628338" y="1033896"/>
                  <a:pt x="632796" y="1033896"/>
                  <a:pt x="639483" y="1033896"/>
                </a:cubicBezTo>
                <a:cubicBezTo>
                  <a:pt x="639483" y="992053"/>
                  <a:pt x="639483" y="950209"/>
                  <a:pt x="639483" y="908365"/>
                </a:cubicBezTo>
                <a:cubicBezTo>
                  <a:pt x="643941" y="908365"/>
                  <a:pt x="648399" y="908365"/>
                  <a:pt x="652857" y="908365"/>
                </a:cubicBezTo>
                <a:cubicBezTo>
                  <a:pt x="652857" y="903716"/>
                  <a:pt x="652857" y="901391"/>
                  <a:pt x="652857" y="896742"/>
                </a:cubicBezTo>
                <a:cubicBezTo>
                  <a:pt x="657315" y="894417"/>
                  <a:pt x="661773" y="892093"/>
                  <a:pt x="666231" y="889768"/>
                </a:cubicBezTo>
                <a:lnTo>
                  <a:pt x="677376" y="889768"/>
                </a:lnTo>
                <a:cubicBezTo>
                  <a:pt x="677376" y="885119"/>
                  <a:pt x="677376" y="882794"/>
                  <a:pt x="677376" y="878145"/>
                </a:cubicBezTo>
                <a:cubicBezTo>
                  <a:pt x="679605" y="875820"/>
                  <a:pt x="684063" y="873495"/>
                  <a:pt x="686292" y="871171"/>
                </a:cubicBezTo>
                <a:cubicBezTo>
                  <a:pt x="692980" y="871171"/>
                  <a:pt x="701896" y="871171"/>
                  <a:pt x="708583" y="871171"/>
                </a:cubicBezTo>
                <a:cubicBezTo>
                  <a:pt x="708583" y="882794"/>
                  <a:pt x="708583" y="896742"/>
                  <a:pt x="708583" y="908365"/>
                </a:cubicBezTo>
                <a:cubicBezTo>
                  <a:pt x="724186" y="908365"/>
                  <a:pt x="739789" y="908365"/>
                  <a:pt x="755392" y="908365"/>
                </a:cubicBezTo>
                <a:cubicBezTo>
                  <a:pt x="755392" y="952534"/>
                  <a:pt x="755392" y="994377"/>
                  <a:pt x="755392" y="1038546"/>
                </a:cubicBezTo>
                <a:cubicBezTo>
                  <a:pt x="762079" y="1038546"/>
                  <a:pt x="768766" y="1038546"/>
                  <a:pt x="773224" y="1038546"/>
                </a:cubicBezTo>
                <a:cubicBezTo>
                  <a:pt x="779911" y="1036221"/>
                  <a:pt x="784369" y="1033896"/>
                  <a:pt x="791056" y="1031572"/>
                </a:cubicBezTo>
                <a:cubicBezTo>
                  <a:pt x="791056" y="1026922"/>
                  <a:pt x="791056" y="1024598"/>
                  <a:pt x="791056" y="1022273"/>
                </a:cubicBezTo>
                <a:cubicBezTo>
                  <a:pt x="788827" y="1022273"/>
                  <a:pt x="786598" y="1019948"/>
                  <a:pt x="784369" y="1019948"/>
                </a:cubicBezTo>
                <a:cubicBezTo>
                  <a:pt x="784369" y="1017624"/>
                  <a:pt x="784369" y="1015299"/>
                  <a:pt x="784369" y="1012974"/>
                </a:cubicBezTo>
                <a:cubicBezTo>
                  <a:pt x="786598" y="1010650"/>
                  <a:pt x="788827" y="1010650"/>
                  <a:pt x="791056" y="1008325"/>
                </a:cubicBezTo>
                <a:cubicBezTo>
                  <a:pt x="791056" y="992053"/>
                  <a:pt x="791056" y="973455"/>
                  <a:pt x="791056" y="957183"/>
                </a:cubicBezTo>
                <a:cubicBezTo>
                  <a:pt x="788827" y="957183"/>
                  <a:pt x="786598" y="954858"/>
                  <a:pt x="784369" y="954858"/>
                </a:cubicBezTo>
                <a:cubicBezTo>
                  <a:pt x="784369" y="952534"/>
                  <a:pt x="784369" y="950209"/>
                  <a:pt x="784369" y="947884"/>
                </a:cubicBezTo>
                <a:cubicBezTo>
                  <a:pt x="786598" y="945560"/>
                  <a:pt x="788827" y="945560"/>
                  <a:pt x="791056" y="943235"/>
                </a:cubicBezTo>
                <a:lnTo>
                  <a:pt x="795514" y="938586"/>
                </a:lnTo>
                <a:lnTo>
                  <a:pt x="795514" y="929287"/>
                </a:lnTo>
                <a:cubicBezTo>
                  <a:pt x="793285" y="929287"/>
                  <a:pt x="793285" y="929287"/>
                  <a:pt x="791056" y="929287"/>
                </a:cubicBezTo>
                <a:cubicBezTo>
                  <a:pt x="791056" y="926962"/>
                  <a:pt x="791056" y="924638"/>
                  <a:pt x="791056" y="922313"/>
                </a:cubicBezTo>
                <a:cubicBezTo>
                  <a:pt x="793285" y="922313"/>
                  <a:pt x="795514" y="919988"/>
                  <a:pt x="797743" y="917664"/>
                </a:cubicBezTo>
                <a:cubicBezTo>
                  <a:pt x="799972" y="889768"/>
                  <a:pt x="806659" y="866522"/>
                  <a:pt x="833407" y="852574"/>
                </a:cubicBezTo>
                <a:cubicBezTo>
                  <a:pt x="831178" y="852574"/>
                  <a:pt x="831178" y="850249"/>
                  <a:pt x="828949" y="850249"/>
                </a:cubicBezTo>
                <a:cubicBezTo>
                  <a:pt x="828949" y="847924"/>
                  <a:pt x="828949" y="845600"/>
                  <a:pt x="828949" y="843275"/>
                </a:cubicBezTo>
                <a:cubicBezTo>
                  <a:pt x="831178" y="843275"/>
                  <a:pt x="833407" y="840950"/>
                  <a:pt x="835636" y="840950"/>
                </a:cubicBezTo>
                <a:cubicBezTo>
                  <a:pt x="835636" y="836301"/>
                  <a:pt x="835636" y="833976"/>
                  <a:pt x="835636" y="831652"/>
                </a:cubicBezTo>
                <a:cubicBezTo>
                  <a:pt x="837865" y="831652"/>
                  <a:pt x="837865" y="831652"/>
                  <a:pt x="840094" y="831652"/>
                </a:cubicBezTo>
                <a:cubicBezTo>
                  <a:pt x="840094" y="824678"/>
                  <a:pt x="840094" y="817704"/>
                  <a:pt x="840094" y="810730"/>
                </a:cubicBezTo>
                <a:cubicBezTo>
                  <a:pt x="837865" y="810730"/>
                  <a:pt x="837865" y="810730"/>
                  <a:pt x="835636" y="810730"/>
                </a:cubicBezTo>
                <a:cubicBezTo>
                  <a:pt x="835636" y="808405"/>
                  <a:pt x="835636" y="808405"/>
                  <a:pt x="835636" y="806081"/>
                </a:cubicBezTo>
                <a:lnTo>
                  <a:pt x="840094" y="803756"/>
                </a:lnTo>
                <a:cubicBezTo>
                  <a:pt x="844552" y="799107"/>
                  <a:pt x="846781" y="794457"/>
                  <a:pt x="851239" y="787483"/>
                </a:cubicBezTo>
                <a:cubicBezTo>
                  <a:pt x="853467" y="782834"/>
                  <a:pt x="853467" y="780510"/>
                  <a:pt x="853467" y="778185"/>
                </a:cubicBezTo>
                <a:cubicBezTo>
                  <a:pt x="849010" y="771211"/>
                  <a:pt x="849010" y="759588"/>
                  <a:pt x="853467" y="752614"/>
                </a:cubicBezTo>
                <a:cubicBezTo>
                  <a:pt x="853469" y="752611"/>
                  <a:pt x="853483" y="752565"/>
                  <a:pt x="853747" y="751742"/>
                </a:cubicBezTo>
                <a:lnTo>
                  <a:pt x="855697" y="745640"/>
                </a:lnTo>
                <a:cubicBezTo>
                  <a:pt x="855698" y="745643"/>
                  <a:pt x="855713" y="745689"/>
                  <a:pt x="855975" y="746512"/>
                </a:cubicBezTo>
                <a:lnTo>
                  <a:pt x="857926" y="752614"/>
                </a:lnTo>
                <a:cubicBezTo>
                  <a:pt x="862383" y="759588"/>
                  <a:pt x="864613" y="771211"/>
                  <a:pt x="860155" y="778185"/>
                </a:cubicBezTo>
                <a:cubicBezTo>
                  <a:pt x="860155" y="780510"/>
                  <a:pt x="860155" y="782834"/>
                  <a:pt x="860155" y="785159"/>
                </a:cubicBezTo>
                <a:cubicBezTo>
                  <a:pt x="864613" y="792133"/>
                  <a:pt x="869071" y="799107"/>
                  <a:pt x="871301" y="803756"/>
                </a:cubicBezTo>
                <a:cubicBezTo>
                  <a:pt x="873530" y="803756"/>
                  <a:pt x="873530" y="806081"/>
                  <a:pt x="875759" y="806081"/>
                </a:cubicBezTo>
                <a:cubicBezTo>
                  <a:pt x="875759" y="808405"/>
                  <a:pt x="875759" y="808405"/>
                  <a:pt x="875759" y="810730"/>
                </a:cubicBezTo>
                <a:cubicBezTo>
                  <a:pt x="873530" y="817704"/>
                  <a:pt x="873530" y="824678"/>
                  <a:pt x="873530" y="831652"/>
                </a:cubicBezTo>
                <a:cubicBezTo>
                  <a:pt x="877987" y="833976"/>
                  <a:pt x="877987" y="836301"/>
                  <a:pt x="877987" y="840950"/>
                </a:cubicBezTo>
                <a:lnTo>
                  <a:pt x="882446" y="843275"/>
                </a:lnTo>
                <a:cubicBezTo>
                  <a:pt x="882446" y="845600"/>
                  <a:pt x="882446" y="847924"/>
                  <a:pt x="882446" y="850249"/>
                </a:cubicBezTo>
                <a:cubicBezTo>
                  <a:pt x="880217" y="852574"/>
                  <a:pt x="880217" y="852574"/>
                  <a:pt x="877987" y="852574"/>
                </a:cubicBezTo>
                <a:cubicBezTo>
                  <a:pt x="891361" y="859548"/>
                  <a:pt x="899163" y="868847"/>
                  <a:pt x="904179" y="879889"/>
                </a:cubicBezTo>
                <a:lnTo>
                  <a:pt x="913069" y="915339"/>
                </a:lnTo>
                <a:lnTo>
                  <a:pt x="944858" y="915339"/>
                </a:lnTo>
                <a:lnTo>
                  <a:pt x="944858" y="886329"/>
                </a:lnTo>
                <a:lnTo>
                  <a:pt x="939474" y="886329"/>
                </a:lnTo>
                <a:cubicBezTo>
                  <a:pt x="939474" y="886306"/>
                  <a:pt x="939474" y="884414"/>
                  <a:pt x="939474" y="724196"/>
                </a:cubicBezTo>
                <a:cubicBezTo>
                  <a:pt x="939485" y="724196"/>
                  <a:pt x="939956" y="724196"/>
                  <a:pt x="959741" y="724196"/>
                </a:cubicBezTo>
                <a:cubicBezTo>
                  <a:pt x="959745" y="724190"/>
                  <a:pt x="959782" y="724108"/>
                  <a:pt x="960248" y="723115"/>
                </a:cubicBezTo>
                <a:lnTo>
                  <a:pt x="963794" y="715549"/>
                </a:lnTo>
                <a:cubicBezTo>
                  <a:pt x="963803" y="715550"/>
                  <a:pt x="963916" y="715568"/>
                  <a:pt x="965568" y="715819"/>
                </a:cubicBezTo>
                <a:lnTo>
                  <a:pt x="977981" y="717710"/>
                </a:lnTo>
                <a:cubicBezTo>
                  <a:pt x="977984" y="717720"/>
                  <a:pt x="978022" y="717821"/>
                  <a:pt x="978488" y="719062"/>
                </a:cubicBezTo>
                <a:lnTo>
                  <a:pt x="982034" y="728519"/>
                </a:lnTo>
                <a:cubicBezTo>
                  <a:pt x="982048" y="728520"/>
                  <a:pt x="982644" y="728570"/>
                  <a:pt x="1008381" y="730681"/>
                </a:cubicBezTo>
                <a:cubicBezTo>
                  <a:pt x="1008381" y="730661"/>
                  <a:pt x="1008381" y="729131"/>
                  <a:pt x="1008381" y="607460"/>
                </a:cubicBezTo>
                <a:cubicBezTo>
                  <a:pt x="1008390" y="607460"/>
                  <a:pt x="1008509" y="607460"/>
                  <a:pt x="1010408" y="607460"/>
                </a:cubicBezTo>
                <a:lnTo>
                  <a:pt x="1024595" y="607460"/>
                </a:lnTo>
                <a:cubicBezTo>
                  <a:pt x="1024595" y="607438"/>
                  <a:pt x="1024595" y="605724"/>
                  <a:pt x="1024595" y="471268"/>
                </a:cubicBezTo>
                <a:cubicBezTo>
                  <a:pt x="1024603" y="471268"/>
                  <a:pt x="1024711" y="471268"/>
                  <a:pt x="1026368" y="471268"/>
                </a:cubicBezTo>
                <a:lnTo>
                  <a:pt x="1038782" y="471268"/>
                </a:lnTo>
                <a:cubicBezTo>
                  <a:pt x="1038782" y="471251"/>
                  <a:pt x="1038782" y="469845"/>
                  <a:pt x="1038782" y="356694"/>
                </a:cubicBezTo>
                <a:cubicBezTo>
                  <a:pt x="1042835" y="354532"/>
                  <a:pt x="1042835" y="354532"/>
                  <a:pt x="1042835" y="328590"/>
                </a:cubicBezTo>
                <a:cubicBezTo>
                  <a:pt x="1042842" y="328590"/>
                  <a:pt x="1042962" y="328590"/>
                  <a:pt x="1044862" y="328590"/>
                </a:cubicBezTo>
                <a:lnTo>
                  <a:pt x="1059049" y="328590"/>
                </a:lnTo>
                <a:cubicBezTo>
                  <a:pt x="1059060" y="328567"/>
                  <a:pt x="1059666" y="327200"/>
                  <a:pt x="1095529" y="246443"/>
                </a:cubicBezTo>
                <a:cubicBezTo>
                  <a:pt x="1095529" y="246429"/>
                  <a:pt x="1095563" y="244478"/>
                  <a:pt x="1099583" y="0"/>
                </a:cubicBezTo>
                <a:close/>
              </a:path>
            </a:pathLst>
          </a:custGeom>
          <a:solidFill>
            <a:srgbClr val="2223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2700"/>
          </a:p>
        </p:txBody>
      </p:sp>
      <p:sp>
        <p:nvSpPr>
          <p:cNvPr id="15" name="Parallelogram 14">
            <a:extLst>
              <a:ext uri="{FF2B5EF4-FFF2-40B4-BE49-F238E27FC236}">
                <a16:creationId xmlns="" xmlns:a16="http://schemas.microsoft.com/office/drawing/2014/main" id="{0EB20C9C-B902-6347-8EF5-FB69C6BFA828}"/>
              </a:ext>
            </a:extLst>
          </p:cNvPr>
          <p:cNvSpPr/>
          <p:nvPr/>
        </p:nvSpPr>
        <p:spPr>
          <a:xfrm>
            <a:off x="3008243" y="6619726"/>
            <a:ext cx="9634331" cy="583096"/>
          </a:xfrm>
          <a:prstGeom prst="parallelogram">
            <a:avLst>
              <a:gd name="adj" fmla="val 88636"/>
            </a:avLst>
          </a:prstGeom>
          <a:solidFill>
            <a:srgbClr val="B42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DE8BE851-0CB5-8140-BBC8-2CEE4C708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176" y="2730598"/>
            <a:ext cx="814409" cy="3564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F8682FAE-5181-9F40-AB1C-0E7DCC774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855" y="2568494"/>
            <a:ext cx="1433880" cy="54543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97A6286-2914-994D-8665-6EE810531668}"/>
              </a:ext>
            </a:extLst>
          </p:cNvPr>
          <p:cNvSpPr txBox="1"/>
          <p:nvPr/>
        </p:nvSpPr>
        <p:spPr>
          <a:xfrm>
            <a:off x="1315445" y="4395061"/>
            <a:ext cx="62480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7200" b="1" dirty="0">
                <a:solidFill>
                  <a:schemeClr val="bg1"/>
                </a:solidFill>
                <a:latin typeface="Bebas Neue" panose="020B0606020202050201" pitchFamily="34" charset="77"/>
              </a:rPr>
              <a:t>TERIMA KASIH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890DF447-DECA-EF4B-93B5-BE7DCE8853D7}"/>
              </a:ext>
            </a:extLst>
          </p:cNvPr>
          <p:cNvSpPr txBox="1"/>
          <p:nvPr/>
        </p:nvSpPr>
        <p:spPr>
          <a:xfrm>
            <a:off x="1315445" y="5320119"/>
            <a:ext cx="5982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Lato" panose="020F0502020204030203" pitchFamily="34" charset="77"/>
              </a:rPr>
              <a:t>Lorem ipsum dolor sit amet, consectetuer adipiscing </a:t>
            </a:r>
            <a:r>
              <a:rPr lang="en-ID" sz="1400" dirty="0" err="1">
                <a:solidFill>
                  <a:schemeClr val="bg1"/>
                </a:solidFill>
                <a:latin typeface="Lato" panose="020F0502020204030203" pitchFamily="34" charset="77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Lato" panose="020F0502020204030203" pitchFamily="34" charset="77"/>
              </a:rPr>
              <a:t>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E2897C68-CDBD-5544-AF27-6DFA503308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589" y="2568494"/>
            <a:ext cx="1474930" cy="65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5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object 351"/>
          <p:cNvSpPr/>
          <p:nvPr/>
        </p:nvSpPr>
        <p:spPr>
          <a:xfrm>
            <a:off x="0" y="3"/>
            <a:ext cx="12192000" cy="6857999"/>
          </a:xfrm>
          <a:custGeom>
            <a:avLst/>
            <a:gdLst/>
            <a:ahLst/>
            <a:cxnLst/>
            <a:rect l="l" t="t" r="r" b="b"/>
            <a:pathLst>
              <a:path w="12192000" h="6857999">
                <a:moveTo>
                  <a:pt x="0" y="0"/>
                </a:move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EBEB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9" name="object 349"/>
          <p:cNvSpPr/>
          <p:nvPr/>
        </p:nvSpPr>
        <p:spPr>
          <a:xfrm>
            <a:off x="924832" y="1616306"/>
            <a:ext cx="8117115" cy="1"/>
          </a:xfrm>
          <a:custGeom>
            <a:avLst/>
            <a:gdLst/>
            <a:ahLst/>
            <a:cxnLst/>
            <a:rect l="l" t="t" r="r" b="b"/>
            <a:pathLst>
              <a:path w="8117115" h="1">
                <a:moveTo>
                  <a:pt x="0" y="0"/>
                </a:moveTo>
                <a:lnTo>
                  <a:pt x="8117115" y="1"/>
                </a:lnTo>
              </a:path>
            </a:pathLst>
          </a:custGeom>
          <a:ln w="19050">
            <a:solidFill>
              <a:srgbClr val="FFBF00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0" name="object 347"/>
          <p:cNvSpPr/>
          <p:nvPr/>
        </p:nvSpPr>
        <p:spPr>
          <a:xfrm>
            <a:off x="924832" y="1377045"/>
            <a:ext cx="8117115" cy="137635"/>
          </a:xfrm>
          <a:custGeom>
            <a:avLst/>
            <a:gdLst/>
            <a:ahLst/>
            <a:cxnLst/>
            <a:rect l="l" t="t" r="r" b="b"/>
            <a:pathLst>
              <a:path w="8117115" h="137634">
                <a:moveTo>
                  <a:pt x="0" y="0"/>
                </a:moveTo>
                <a:lnTo>
                  <a:pt x="0" y="137634"/>
                </a:lnTo>
                <a:lnTo>
                  <a:pt x="8117115" y="137634"/>
                </a:lnTo>
                <a:lnTo>
                  <a:pt x="811711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BF0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1" name="object 348"/>
          <p:cNvSpPr/>
          <p:nvPr/>
        </p:nvSpPr>
        <p:spPr>
          <a:xfrm>
            <a:off x="924832" y="1377045"/>
            <a:ext cx="8117115" cy="137635"/>
          </a:xfrm>
          <a:custGeom>
            <a:avLst/>
            <a:gdLst/>
            <a:ahLst/>
            <a:cxnLst/>
            <a:rect l="l" t="t" r="r" b="b"/>
            <a:pathLst>
              <a:path w="8117115" h="137635">
                <a:moveTo>
                  <a:pt x="0" y="0"/>
                </a:moveTo>
                <a:lnTo>
                  <a:pt x="8117115" y="0"/>
                </a:lnTo>
                <a:lnTo>
                  <a:pt x="8117115" y="137635"/>
                </a:lnTo>
                <a:lnTo>
                  <a:pt x="0" y="13763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FFBF00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2" name="object 345"/>
          <p:cNvSpPr/>
          <p:nvPr/>
        </p:nvSpPr>
        <p:spPr>
          <a:xfrm>
            <a:off x="9128575" y="1377045"/>
            <a:ext cx="2225223" cy="137635"/>
          </a:xfrm>
          <a:custGeom>
            <a:avLst/>
            <a:gdLst/>
            <a:ahLst/>
            <a:cxnLst/>
            <a:rect l="l" t="t" r="r" b="b"/>
            <a:pathLst>
              <a:path w="2225222" h="137634">
                <a:moveTo>
                  <a:pt x="0" y="0"/>
                </a:moveTo>
                <a:lnTo>
                  <a:pt x="0" y="137634"/>
                </a:lnTo>
                <a:lnTo>
                  <a:pt x="2225222" y="137634"/>
                </a:lnTo>
                <a:lnTo>
                  <a:pt x="2225222" y="0"/>
                </a:lnTo>
                <a:lnTo>
                  <a:pt x="0" y="0"/>
                </a:lnTo>
                <a:close/>
              </a:path>
            </a:pathLst>
          </a:custGeom>
          <a:solidFill>
            <a:srgbClr val="0D58C3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3" name="object 346"/>
          <p:cNvSpPr/>
          <p:nvPr/>
        </p:nvSpPr>
        <p:spPr>
          <a:xfrm>
            <a:off x="9128577" y="1377045"/>
            <a:ext cx="2225223" cy="137635"/>
          </a:xfrm>
          <a:custGeom>
            <a:avLst/>
            <a:gdLst/>
            <a:ahLst/>
            <a:cxnLst/>
            <a:rect l="l" t="t" r="r" b="b"/>
            <a:pathLst>
              <a:path w="2225223" h="137635">
                <a:moveTo>
                  <a:pt x="0" y="0"/>
                </a:moveTo>
                <a:lnTo>
                  <a:pt x="2225223" y="0"/>
                </a:lnTo>
                <a:lnTo>
                  <a:pt x="2225223" y="137635"/>
                </a:lnTo>
                <a:lnTo>
                  <a:pt x="0" y="137635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" name="object 344"/>
          <p:cNvSpPr/>
          <p:nvPr/>
        </p:nvSpPr>
        <p:spPr>
          <a:xfrm>
            <a:off x="9128577" y="1616306"/>
            <a:ext cx="2225223" cy="1"/>
          </a:xfrm>
          <a:custGeom>
            <a:avLst/>
            <a:gdLst/>
            <a:ahLst/>
            <a:cxnLst/>
            <a:rect l="l" t="t" r="r" b="b"/>
            <a:pathLst>
              <a:path w="2225223" h="1">
                <a:moveTo>
                  <a:pt x="0" y="0"/>
                </a:moveTo>
                <a:lnTo>
                  <a:pt x="2225223" y="1"/>
                </a:lnTo>
              </a:path>
            </a:pathLst>
          </a:custGeom>
          <a:ln w="6350">
            <a:solidFill>
              <a:srgbClr val="4965AB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" name="object 338"/>
          <p:cNvSpPr/>
          <p:nvPr/>
        </p:nvSpPr>
        <p:spPr>
          <a:xfrm>
            <a:off x="630939" y="2593850"/>
            <a:ext cx="1691639" cy="3459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6" name="object 339"/>
          <p:cNvSpPr/>
          <p:nvPr/>
        </p:nvSpPr>
        <p:spPr>
          <a:xfrm>
            <a:off x="653775" y="2580313"/>
            <a:ext cx="1671596" cy="3436523"/>
          </a:xfrm>
          <a:custGeom>
            <a:avLst/>
            <a:gdLst/>
            <a:ahLst/>
            <a:cxnLst/>
            <a:rect l="l" t="t" r="r" b="b"/>
            <a:pathLst>
              <a:path w="1671596" h="3436523">
                <a:moveTo>
                  <a:pt x="1671596" y="3436523"/>
                </a:moveTo>
                <a:lnTo>
                  <a:pt x="1671596" y="0"/>
                </a:lnTo>
                <a:lnTo>
                  <a:pt x="1446844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5" y="202970"/>
                </a:lnTo>
                <a:lnTo>
                  <a:pt x="1378640" y="239634"/>
                </a:lnTo>
                <a:lnTo>
                  <a:pt x="1355295" y="274675"/>
                </a:lnTo>
                <a:lnTo>
                  <a:pt x="1328948" y="307958"/>
                </a:lnTo>
                <a:lnTo>
                  <a:pt x="1299754" y="339351"/>
                </a:lnTo>
                <a:lnTo>
                  <a:pt x="1267873" y="368717"/>
                </a:lnTo>
                <a:lnTo>
                  <a:pt x="1233460" y="395924"/>
                </a:lnTo>
                <a:lnTo>
                  <a:pt x="1196674" y="420836"/>
                </a:lnTo>
                <a:lnTo>
                  <a:pt x="1157671" y="443320"/>
                </a:lnTo>
                <a:lnTo>
                  <a:pt x="1116609" y="463242"/>
                </a:lnTo>
                <a:lnTo>
                  <a:pt x="1073644" y="480467"/>
                </a:lnTo>
                <a:lnTo>
                  <a:pt x="1028936" y="494861"/>
                </a:lnTo>
                <a:lnTo>
                  <a:pt x="982639" y="506290"/>
                </a:lnTo>
                <a:lnTo>
                  <a:pt x="934912" y="514620"/>
                </a:lnTo>
                <a:lnTo>
                  <a:pt x="885913" y="519716"/>
                </a:lnTo>
                <a:lnTo>
                  <a:pt x="835797" y="521445"/>
                </a:lnTo>
                <a:lnTo>
                  <a:pt x="785682" y="519716"/>
                </a:lnTo>
                <a:lnTo>
                  <a:pt x="736682" y="514620"/>
                </a:lnTo>
                <a:lnTo>
                  <a:pt x="688956" y="506290"/>
                </a:lnTo>
                <a:lnTo>
                  <a:pt x="642659" y="494861"/>
                </a:lnTo>
                <a:lnTo>
                  <a:pt x="597951" y="480467"/>
                </a:lnTo>
                <a:lnTo>
                  <a:pt x="554986" y="463242"/>
                </a:lnTo>
                <a:lnTo>
                  <a:pt x="513924" y="443320"/>
                </a:lnTo>
                <a:lnTo>
                  <a:pt x="474921" y="420836"/>
                </a:lnTo>
                <a:lnTo>
                  <a:pt x="438135" y="395924"/>
                </a:lnTo>
                <a:lnTo>
                  <a:pt x="403722" y="368717"/>
                </a:lnTo>
                <a:lnTo>
                  <a:pt x="371841" y="339351"/>
                </a:lnTo>
                <a:lnTo>
                  <a:pt x="342648" y="307958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3"/>
                </a:lnTo>
                <a:lnTo>
                  <a:pt x="1671596" y="343652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7" name="object 340"/>
          <p:cNvSpPr/>
          <p:nvPr/>
        </p:nvSpPr>
        <p:spPr>
          <a:xfrm>
            <a:off x="653775" y="2580311"/>
            <a:ext cx="1671596" cy="3436524"/>
          </a:xfrm>
          <a:custGeom>
            <a:avLst/>
            <a:gdLst/>
            <a:ahLst/>
            <a:cxnLst/>
            <a:rect l="l" t="t" r="r" b="b"/>
            <a:pathLst>
              <a:path w="1671596" h="3436524">
                <a:moveTo>
                  <a:pt x="0" y="3436524"/>
                </a:moveTo>
                <a:lnTo>
                  <a:pt x="1671596" y="3436524"/>
                </a:lnTo>
                <a:lnTo>
                  <a:pt x="1671596" y="0"/>
                </a:lnTo>
                <a:lnTo>
                  <a:pt x="1446844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5" y="202970"/>
                </a:lnTo>
                <a:lnTo>
                  <a:pt x="1378640" y="239634"/>
                </a:lnTo>
                <a:lnTo>
                  <a:pt x="1355295" y="274675"/>
                </a:lnTo>
                <a:lnTo>
                  <a:pt x="1328947" y="307959"/>
                </a:lnTo>
                <a:lnTo>
                  <a:pt x="1299754" y="339351"/>
                </a:lnTo>
                <a:lnTo>
                  <a:pt x="1267873" y="368718"/>
                </a:lnTo>
                <a:lnTo>
                  <a:pt x="1233460" y="395924"/>
                </a:lnTo>
                <a:lnTo>
                  <a:pt x="1196674" y="420837"/>
                </a:lnTo>
                <a:lnTo>
                  <a:pt x="1157671" y="443321"/>
                </a:lnTo>
                <a:lnTo>
                  <a:pt x="1116609" y="463243"/>
                </a:lnTo>
                <a:lnTo>
                  <a:pt x="1073644" y="480468"/>
                </a:lnTo>
                <a:lnTo>
                  <a:pt x="1028936" y="494862"/>
                </a:lnTo>
                <a:lnTo>
                  <a:pt x="982639" y="506291"/>
                </a:lnTo>
                <a:lnTo>
                  <a:pt x="934913" y="514621"/>
                </a:lnTo>
                <a:lnTo>
                  <a:pt x="885913" y="519717"/>
                </a:lnTo>
                <a:lnTo>
                  <a:pt x="835798" y="521446"/>
                </a:lnTo>
                <a:lnTo>
                  <a:pt x="785682" y="519717"/>
                </a:lnTo>
                <a:lnTo>
                  <a:pt x="736683" y="514621"/>
                </a:lnTo>
                <a:lnTo>
                  <a:pt x="688956" y="506291"/>
                </a:lnTo>
                <a:lnTo>
                  <a:pt x="642660" y="494862"/>
                </a:lnTo>
                <a:lnTo>
                  <a:pt x="597951" y="480468"/>
                </a:lnTo>
                <a:lnTo>
                  <a:pt x="554986" y="463243"/>
                </a:lnTo>
                <a:lnTo>
                  <a:pt x="513924" y="443321"/>
                </a:lnTo>
                <a:lnTo>
                  <a:pt x="474921" y="420837"/>
                </a:lnTo>
                <a:lnTo>
                  <a:pt x="438135" y="395924"/>
                </a:lnTo>
                <a:lnTo>
                  <a:pt x="403723" y="368718"/>
                </a:lnTo>
                <a:lnTo>
                  <a:pt x="371841" y="339351"/>
                </a:lnTo>
                <a:lnTo>
                  <a:pt x="342648" y="307959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4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8" name="object 341"/>
          <p:cNvSpPr/>
          <p:nvPr/>
        </p:nvSpPr>
        <p:spPr>
          <a:xfrm>
            <a:off x="1085088" y="2270760"/>
            <a:ext cx="783336" cy="6705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9" name="object 342"/>
          <p:cNvSpPr/>
          <p:nvPr/>
        </p:nvSpPr>
        <p:spPr>
          <a:xfrm>
            <a:off x="1109667" y="2256114"/>
            <a:ext cx="759815" cy="648401"/>
          </a:xfrm>
          <a:custGeom>
            <a:avLst/>
            <a:gdLst/>
            <a:ahLst/>
            <a:cxnLst/>
            <a:rect l="l" t="t" r="r" b="b"/>
            <a:pathLst>
              <a:path w="759815" h="648401">
                <a:moveTo>
                  <a:pt x="0" y="324200"/>
                </a:moveTo>
                <a:lnTo>
                  <a:pt x="1259" y="350789"/>
                </a:lnTo>
                <a:lnTo>
                  <a:pt x="4972" y="376787"/>
                </a:lnTo>
                <a:lnTo>
                  <a:pt x="11041" y="402109"/>
                </a:lnTo>
                <a:lnTo>
                  <a:pt x="19368" y="426672"/>
                </a:lnTo>
                <a:lnTo>
                  <a:pt x="29855" y="450393"/>
                </a:lnTo>
                <a:lnTo>
                  <a:pt x="42404" y="473189"/>
                </a:lnTo>
                <a:lnTo>
                  <a:pt x="56919" y="494975"/>
                </a:lnTo>
                <a:lnTo>
                  <a:pt x="73300" y="515669"/>
                </a:lnTo>
                <a:lnTo>
                  <a:pt x="91450" y="535186"/>
                </a:lnTo>
                <a:lnTo>
                  <a:pt x="111272" y="553444"/>
                </a:lnTo>
                <a:lnTo>
                  <a:pt x="132668" y="570360"/>
                </a:lnTo>
                <a:lnTo>
                  <a:pt x="155539" y="585849"/>
                </a:lnTo>
                <a:lnTo>
                  <a:pt x="179788" y="599828"/>
                </a:lnTo>
                <a:lnTo>
                  <a:pt x="205318" y="612214"/>
                </a:lnTo>
                <a:lnTo>
                  <a:pt x="232030" y="622923"/>
                </a:lnTo>
                <a:lnTo>
                  <a:pt x="259827" y="631873"/>
                </a:lnTo>
                <a:lnTo>
                  <a:pt x="288611" y="638978"/>
                </a:lnTo>
                <a:lnTo>
                  <a:pt x="318284" y="644157"/>
                </a:lnTo>
                <a:lnTo>
                  <a:pt x="348749" y="647326"/>
                </a:lnTo>
                <a:lnTo>
                  <a:pt x="379907" y="648401"/>
                </a:lnTo>
                <a:lnTo>
                  <a:pt x="411066" y="647326"/>
                </a:lnTo>
                <a:lnTo>
                  <a:pt x="441530" y="644157"/>
                </a:lnTo>
                <a:lnTo>
                  <a:pt x="471204" y="638978"/>
                </a:lnTo>
                <a:lnTo>
                  <a:pt x="499988" y="631873"/>
                </a:lnTo>
                <a:lnTo>
                  <a:pt x="527785" y="622923"/>
                </a:lnTo>
                <a:lnTo>
                  <a:pt x="554497" y="612214"/>
                </a:lnTo>
                <a:lnTo>
                  <a:pt x="580027" y="599828"/>
                </a:lnTo>
                <a:lnTo>
                  <a:pt x="604276" y="585849"/>
                </a:lnTo>
                <a:lnTo>
                  <a:pt x="627148" y="570360"/>
                </a:lnTo>
                <a:lnTo>
                  <a:pt x="648543" y="553444"/>
                </a:lnTo>
                <a:lnTo>
                  <a:pt x="668365" y="535186"/>
                </a:lnTo>
                <a:lnTo>
                  <a:pt x="686515" y="515669"/>
                </a:lnTo>
                <a:lnTo>
                  <a:pt x="702896" y="494975"/>
                </a:lnTo>
                <a:lnTo>
                  <a:pt x="717411" y="473189"/>
                </a:lnTo>
                <a:lnTo>
                  <a:pt x="729960" y="450393"/>
                </a:lnTo>
                <a:lnTo>
                  <a:pt x="740447" y="426672"/>
                </a:lnTo>
                <a:lnTo>
                  <a:pt x="748774" y="402109"/>
                </a:lnTo>
                <a:lnTo>
                  <a:pt x="754843" y="376787"/>
                </a:lnTo>
                <a:lnTo>
                  <a:pt x="758556" y="350789"/>
                </a:lnTo>
                <a:lnTo>
                  <a:pt x="759815" y="324200"/>
                </a:lnTo>
                <a:lnTo>
                  <a:pt x="758556" y="297611"/>
                </a:lnTo>
                <a:lnTo>
                  <a:pt x="754843" y="271613"/>
                </a:lnTo>
                <a:lnTo>
                  <a:pt x="748774" y="246291"/>
                </a:lnTo>
                <a:lnTo>
                  <a:pt x="740447" y="221728"/>
                </a:lnTo>
                <a:lnTo>
                  <a:pt x="729960" y="198007"/>
                </a:lnTo>
                <a:lnTo>
                  <a:pt x="717411" y="175211"/>
                </a:lnTo>
                <a:lnTo>
                  <a:pt x="702896" y="153425"/>
                </a:lnTo>
                <a:lnTo>
                  <a:pt x="686515" y="132731"/>
                </a:lnTo>
                <a:lnTo>
                  <a:pt x="668365" y="113214"/>
                </a:lnTo>
                <a:lnTo>
                  <a:pt x="648543" y="94956"/>
                </a:lnTo>
                <a:lnTo>
                  <a:pt x="627148" y="78040"/>
                </a:lnTo>
                <a:lnTo>
                  <a:pt x="604276" y="62551"/>
                </a:lnTo>
                <a:lnTo>
                  <a:pt x="580027" y="48572"/>
                </a:lnTo>
                <a:lnTo>
                  <a:pt x="554497" y="36186"/>
                </a:lnTo>
                <a:lnTo>
                  <a:pt x="527785" y="25477"/>
                </a:lnTo>
                <a:lnTo>
                  <a:pt x="499988" y="16527"/>
                </a:lnTo>
                <a:lnTo>
                  <a:pt x="471204" y="9422"/>
                </a:lnTo>
                <a:lnTo>
                  <a:pt x="441530" y="4243"/>
                </a:lnTo>
                <a:lnTo>
                  <a:pt x="411066" y="1074"/>
                </a:lnTo>
                <a:lnTo>
                  <a:pt x="379907" y="0"/>
                </a:lnTo>
                <a:lnTo>
                  <a:pt x="348749" y="1074"/>
                </a:lnTo>
                <a:lnTo>
                  <a:pt x="318284" y="4243"/>
                </a:lnTo>
                <a:lnTo>
                  <a:pt x="288611" y="9422"/>
                </a:lnTo>
                <a:lnTo>
                  <a:pt x="259827" y="16527"/>
                </a:lnTo>
                <a:lnTo>
                  <a:pt x="232030" y="25477"/>
                </a:lnTo>
                <a:lnTo>
                  <a:pt x="205318" y="36186"/>
                </a:lnTo>
                <a:lnTo>
                  <a:pt x="179788" y="48572"/>
                </a:lnTo>
                <a:lnTo>
                  <a:pt x="155539" y="62551"/>
                </a:lnTo>
                <a:lnTo>
                  <a:pt x="132668" y="78040"/>
                </a:lnTo>
                <a:lnTo>
                  <a:pt x="111272" y="94956"/>
                </a:lnTo>
                <a:lnTo>
                  <a:pt x="91450" y="113214"/>
                </a:lnTo>
                <a:lnTo>
                  <a:pt x="73300" y="132731"/>
                </a:lnTo>
                <a:lnTo>
                  <a:pt x="56919" y="153425"/>
                </a:lnTo>
                <a:lnTo>
                  <a:pt x="42404" y="175211"/>
                </a:lnTo>
                <a:lnTo>
                  <a:pt x="29855" y="198007"/>
                </a:lnTo>
                <a:lnTo>
                  <a:pt x="19368" y="221728"/>
                </a:lnTo>
                <a:lnTo>
                  <a:pt x="11041" y="246291"/>
                </a:lnTo>
                <a:lnTo>
                  <a:pt x="4972" y="271613"/>
                </a:lnTo>
                <a:lnTo>
                  <a:pt x="1259" y="297611"/>
                </a:lnTo>
                <a:lnTo>
                  <a:pt x="0" y="324200"/>
                </a:lnTo>
                <a:close/>
              </a:path>
            </a:pathLst>
          </a:custGeom>
          <a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21914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0" name="object 343"/>
          <p:cNvSpPr/>
          <p:nvPr/>
        </p:nvSpPr>
        <p:spPr>
          <a:xfrm>
            <a:off x="1109665" y="2256114"/>
            <a:ext cx="759816" cy="648401"/>
          </a:xfrm>
          <a:custGeom>
            <a:avLst/>
            <a:gdLst/>
            <a:ahLst/>
            <a:cxnLst/>
            <a:rect l="l" t="t" r="r" b="b"/>
            <a:pathLst>
              <a:path w="759816" h="648401">
                <a:moveTo>
                  <a:pt x="0" y="324200"/>
                </a:moveTo>
                <a:lnTo>
                  <a:pt x="1259" y="297611"/>
                </a:lnTo>
                <a:lnTo>
                  <a:pt x="4972" y="271613"/>
                </a:lnTo>
                <a:lnTo>
                  <a:pt x="11041" y="246291"/>
                </a:lnTo>
                <a:lnTo>
                  <a:pt x="19367" y="221728"/>
                </a:lnTo>
                <a:lnTo>
                  <a:pt x="29855" y="198007"/>
                </a:lnTo>
                <a:lnTo>
                  <a:pt x="42404" y="175211"/>
                </a:lnTo>
                <a:lnTo>
                  <a:pt x="56918" y="153425"/>
                </a:lnTo>
                <a:lnTo>
                  <a:pt x="73300" y="132731"/>
                </a:lnTo>
                <a:lnTo>
                  <a:pt x="91450" y="113214"/>
                </a:lnTo>
                <a:lnTo>
                  <a:pt x="111272" y="94956"/>
                </a:lnTo>
                <a:lnTo>
                  <a:pt x="132667" y="78040"/>
                </a:lnTo>
                <a:lnTo>
                  <a:pt x="155539" y="62551"/>
                </a:lnTo>
                <a:lnTo>
                  <a:pt x="179788" y="48572"/>
                </a:lnTo>
                <a:lnTo>
                  <a:pt x="205318" y="36186"/>
                </a:lnTo>
                <a:lnTo>
                  <a:pt x="232030" y="25477"/>
                </a:lnTo>
                <a:lnTo>
                  <a:pt x="259827" y="16527"/>
                </a:lnTo>
                <a:lnTo>
                  <a:pt x="288611" y="9422"/>
                </a:lnTo>
                <a:lnTo>
                  <a:pt x="318284" y="4243"/>
                </a:lnTo>
                <a:lnTo>
                  <a:pt x="348749" y="1074"/>
                </a:lnTo>
                <a:lnTo>
                  <a:pt x="379908" y="0"/>
                </a:lnTo>
                <a:lnTo>
                  <a:pt x="411066" y="1074"/>
                </a:lnTo>
                <a:lnTo>
                  <a:pt x="441531" y="4243"/>
                </a:lnTo>
                <a:lnTo>
                  <a:pt x="471204" y="9422"/>
                </a:lnTo>
                <a:lnTo>
                  <a:pt x="499988" y="16527"/>
                </a:lnTo>
                <a:lnTo>
                  <a:pt x="527785" y="25477"/>
                </a:lnTo>
                <a:lnTo>
                  <a:pt x="554497" y="36186"/>
                </a:lnTo>
                <a:lnTo>
                  <a:pt x="580027" y="48572"/>
                </a:lnTo>
                <a:lnTo>
                  <a:pt x="604276" y="62551"/>
                </a:lnTo>
                <a:lnTo>
                  <a:pt x="627148" y="78040"/>
                </a:lnTo>
                <a:lnTo>
                  <a:pt x="648543" y="94956"/>
                </a:lnTo>
                <a:lnTo>
                  <a:pt x="668365" y="113214"/>
                </a:lnTo>
                <a:lnTo>
                  <a:pt x="686515" y="132731"/>
                </a:lnTo>
                <a:lnTo>
                  <a:pt x="702897" y="153425"/>
                </a:lnTo>
                <a:lnTo>
                  <a:pt x="717411" y="175211"/>
                </a:lnTo>
                <a:lnTo>
                  <a:pt x="729960" y="198007"/>
                </a:lnTo>
                <a:lnTo>
                  <a:pt x="740448" y="221728"/>
                </a:lnTo>
                <a:lnTo>
                  <a:pt x="748774" y="246291"/>
                </a:lnTo>
                <a:lnTo>
                  <a:pt x="754843" y="271613"/>
                </a:lnTo>
                <a:lnTo>
                  <a:pt x="758556" y="297611"/>
                </a:lnTo>
                <a:lnTo>
                  <a:pt x="759816" y="324200"/>
                </a:lnTo>
                <a:lnTo>
                  <a:pt x="758556" y="350789"/>
                </a:lnTo>
                <a:lnTo>
                  <a:pt x="754843" y="376787"/>
                </a:lnTo>
                <a:lnTo>
                  <a:pt x="748774" y="402109"/>
                </a:lnTo>
                <a:lnTo>
                  <a:pt x="740448" y="426672"/>
                </a:lnTo>
                <a:lnTo>
                  <a:pt x="729960" y="450393"/>
                </a:lnTo>
                <a:lnTo>
                  <a:pt x="717411" y="473189"/>
                </a:lnTo>
                <a:lnTo>
                  <a:pt x="702897" y="494975"/>
                </a:lnTo>
                <a:lnTo>
                  <a:pt x="686515" y="515669"/>
                </a:lnTo>
                <a:lnTo>
                  <a:pt x="668365" y="535186"/>
                </a:lnTo>
                <a:lnTo>
                  <a:pt x="648543" y="553444"/>
                </a:lnTo>
                <a:lnTo>
                  <a:pt x="627148" y="570360"/>
                </a:lnTo>
                <a:lnTo>
                  <a:pt x="604276" y="585849"/>
                </a:lnTo>
                <a:lnTo>
                  <a:pt x="580027" y="599828"/>
                </a:lnTo>
                <a:lnTo>
                  <a:pt x="554497" y="612214"/>
                </a:lnTo>
                <a:lnTo>
                  <a:pt x="527785" y="622923"/>
                </a:lnTo>
                <a:lnTo>
                  <a:pt x="499988" y="631873"/>
                </a:lnTo>
                <a:lnTo>
                  <a:pt x="471204" y="638978"/>
                </a:lnTo>
                <a:lnTo>
                  <a:pt x="441531" y="644157"/>
                </a:lnTo>
                <a:lnTo>
                  <a:pt x="411066" y="647326"/>
                </a:lnTo>
                <a:lnTo>
                  <a:pt x="379908" y="648401"/>
                </a:lnTo>
                <a:lnTo>
                  <a:pt x="348749" y="647326"/>
                </a:lnTo>
                <a:lnTo>
                  <a:pt x="318284" y="644157"/>
                </a:lnTo>
                <a:lnTo>
                  <a:pt x="288611" y="638978"/>
                </a:lnTo>
                <a:lnTo>
                  <a:pt x="259827" y="631873"/>
                </a:lnTo>
                <a:lnTo>
                  <a:pt x="232030" y="622923"/>
                </a:lnTo>
                <a:lnTo>
                  <a:pt x="205318" y="612214"/>
                </a:lnTo>
                <a:lnTo>
                  <a:pt x="179788" y="599828"/>
                </a:lnTo>
                <a:lnTo>
                  <a:pt x="155539" y="585849"/>
                </a:lnTo>
                <a:lnTo>
                  <a:pt x="132667" y="570360"/>
                </a:lnTo>
                <a:lnTo>
                  <a:pt x="111272" y="553444"/>
                </a:lnTo>
                <a:lnTo>
                  <a:pt x="91450" y="535186"/>
                </a:lnTo>
                <a:lnTo>
                  <a:pt x="73300" y="515669"/>
                </a:lnTo>
                <a:lnTo>
                  <a:pt x="56918" y="494975"/>
                </a:lnTo>
                <a:lnTo>
                  <a:pt x="42404" y="473189"/>
                </a:lnTo>
                <a:lnTo>
                  <a:pt x="29855" y="450393"/>
                </a:lnTo>
                <a:lnTo>
                  <a:pt x="19367" y="426672"/>
                </a:lnTo>
                <a:lnTo>
                  <a:pt x="11041" y="402109"/>
                </a:lnTo>
                <a:lnTo>
                  <a:pt x="4972" y="376787"/>
                </a:lnTo>
                <a:lnTo>
                  <a:pt x="1259" y="350789"/>
                </a:lnTo>
                <a:lnTo>
                  <a:pt x="0" y="324200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1" name="object 332"/>
          <p:cNvSpPr/>
          <p:nvPr/>
        </p:nvSpPr>
        <p:spPr>
          <a:xfrm>
            <a:off x="2587755" y="2593850"/>
            <a:ext cx="1691639" cy="34594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2" name="object 333"/>
          <p:cNvSpPr/>
          <p:nvPr/>
        </p:nvSpPr>
        <p:spPr>
          <a:xfrm>
            <a:off x="2610600" y="2580313"/>
            <a:ext cx="1671595" cy="3436523"/>
          </a:xfrm>
          <a:custGeom>
            <a:avLst/>
            <a:gdLst/>
            <a:ahLst/>
            <a:cxnLst/>
            <a:rect l="l" t="t" r="r" b="b"/>
            <a:pathLst>
              <a:path w="1671595" h="3436523">
                <a:moveTo>
                  <a:pt x="1671595" y="3436523"/>
                </a:moveTo>
                <a:lnTo>
                  <a:pt x="1671595" y="0"/>
                </a:lnTo>
                <a:lnTo>
                  <a:pt x="1446843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4" y="202970"/>
                </a:lnTo>
                <a:lnTo>
                  <a:pt x="1378639" y="239634"/>
                </a:lnTo>
                <a:lnTo>
                  <a:pt x="1355295" y="274675"/>
                </a:lnTo>
                <a:lnTo>
                  <a:pt x="1328947" y="307958"/>
                </a:lnTo>
                <a:lnTo>
                  <a:pt x="1299754" y="339351"/>
                </a:lnTo>
                <a:lnTo>
                  <a:pt x="1267872" y="368717"/>
                </a:lnTo>
                <a:lnTo>
                  <a:pt x="1233460" y="395924"/>
                </a:lnTo>
                <a:lnTo>
                  <a:pt x="1196673" y="420836"/>
                </a:lnTo>
                <a:lnTo>
                  <a:pt x="1157670" y="443320"/>
                </a:lnTo>
                <a:lnTo>
                  <a:pt x="1116608" y="463242"/>
                </a:lnTo>
                <a:lnTo>
                  <a:pt x="1073644" y="480467"/>
                </a:lnTo>
                <a:lnTo>
                  <a:pt x="1028935" y="494861"/>
                </a:lnTo>
                <a:lnTo>
                  <a:pt x="982639" y="506290"/>
                </a:lnTo>
                <a:lnTo>
                  <a:pt x="934913" y="514620"/>
                </a:lnTo>
                <a:lnTo>
                  <a:pt x="885913" y="519716"/>
                </a:lnTo>
                <a:lnTo>
                  <a:pt x="835798" y="521445"/>
                </a:lnTo>
                <a:lnTo>
                  <a:pt x="785683" y="519716"/>
                </a:lnTo>
                <a:lnTo>
                  <a:pt x="736683" y="514620"/>
                </a:lnTo>
                <a:lnTo>
                  <a:pt x="688956" y="506290"/>
                </a:lnTo>
                <a:lnTo>
                  <a:pt x="642660" y="494861"/>
                </a:lnTo>
                <a:lnTo>
                  <a:pt x="597951" y="480467"/>
                </a:lnTo>
                <a:lnTo>
                  <a:pt x="554987" y="463242"/>
                </a:lnTo>
                <a:lnTo>
                  <a:pt x="513925" y="443320"/>
                </a:lnTo>
                <a:lnTo>
                  <a:pt x="474922" y="420836"/>
                </a:lnTo>
                <a:lnTo>
                  <a:pt x="438135" y="395924"/>
                </a:lnTo>
                <a:lnTo>
                  <a:pt x="403723" y="368717"/>
                </a:lnTo>
                <a:lnTo>
                  <a:pt x="371841" y="339351"/>
                </a:lnTo>
                <a:lnTo>
                  <a:pt x="342648" y="307958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3"/>
                </a:lnTo>
                <a:lnTo>
                  <a:pt x="1671595" y="343652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3" name="object 334"/>
          <p:cNvSpPr/>
          <p:nvPr/>
        </p:nvSpPr>
        <p:spPr>
          <a:xfrm>
            <a:off x="2610599" y="2580311"/>
            <a:ext cx="1671596" cy="3436524"/>
          </a:xfrm>
          <a:custGeom>
            <a:avLst/>
            <a:gdLst/>
            <a:ahLst/>
            <a:cxnLst/>
            <a:rect l="l" t="t" r="r" b="b"/>
            <a:pathLst>
              <a:path w="1671596" h="3436524">
                <a:moveTo>
                  <a:pt x="0" y="3436524"/>
                </a:moveTo>
                <a:lnTo>
                  <a:pt x="1671596" y="3436524"/>
                </a:lnTo>
                <a:lnTo>
                  <a:pt x="1671596" y="0"/>
                </a:lnTo>
                <a:lnTo>
                  <a:pt x="1446844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5" y="202970"/>
                </a:lnTo>
                <a:lnTo>
                  <a:pt x="1378640" y="239634"/>
                </a:lnTo>
                <a:lnTo>
                  <a:pt x="1355295" y="274675"/>
                </a:lnTo>
                <a:lnTo>
                  <a:pt x="1328947" y="307959"/>
                </a:lnTo>
                <a:lnTo>
                  <a:pt x="1299754" y="339351"/>
                </a:lnTo>
                <a:lnTo>
                  <a:pt x="1267873" y="368718"/>
                </a:lnTo>
                <a:lnTo>
                  <a:pt x="1233460" y="395924"/>
                </a:lnTo>
                <a:lnTo>
                  <a:pt x="1196674" y="420837"/>
                </a:lnTo>
                <a:lnTo>
                  <a:pt x="1157671" y="443321"/>
                </a:lnTo>
                <a:lnTo>
                  <a:pt x="1116609" y="463243"/>
                </a:lnTo>
                <a:lnTo>
                  <a:pt x="1073644" y="480468"/>
                </a:lnTo>
                <a:lnTo>
                  <a:pt x="1028936" y="494862"/>
                </a:lnTo>
                <a:lnTo>
                  <a:pt x="982639" y="506291"/>
                </a:lnTo>
                <a:lnTo>
                  <a:pt x="934913" y="514621"/>
                </a:lnTo>
                <a:lnTo>
                  <a:pt x="885913" y="519717"/>
                </a:lnTo>
                <a:lnTo>
                  <a:pt x="835798" y="521446"/>
                </a:lnTo>
                <a:lnTo>
                  <a:pt x="785682" y="519717"/>
                </a:lnTo>
                <a:lnTo>
                  <a:pt x="736683" y="514621"/>
                </a:lnTo>
                <a:lnTo>
                  <a:pt x="688956" y="506291"/>
                </a:lnTo>
                <a:lnTo>
                  <a:pt x="642660" y="494862"/>
                </a:lnTo>
                <a:lnTo>
                  <a:pt x="597951" y="480468"/>
                </a:lnTo>
                <a:lnTo>
                  <a:pt x="554986" y="463243"/>
                </a:lnTo>
                <a:lnTo>
                  <a:pt x="513924" y="443321"/>
                </a:lnTo>
                <a:lnTo>
                  <a:pt x="474921" y="420837"/>
                </a:lnTo>
                <a:lnTo>
                  <a:pt x="438135" y="395924"/>
                </a:lnTo>
                <a:lnTo>
                  <a:pt x="403723" y="368718"/>
                </a:lnTo>
                <a:lnTo>
                  <a:pt x="371841" y="339351"/>
                </a:lnTo>
                <a:lnTo>
                  <a:pt x="342648" y="307959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4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4" name="object 335"/>
          <p:cNvSpPr/>
          <p:nvPr/>
        </p:nvSpPr>
        <p:spPr>
          <a:xfrm>
            <a:off x="3041907" y="2270760"/>
            <a:ext cx="783335" cy="6705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5" name="object 336"/>
          <p:cNvSpPr/>
          <p:nvPr/>
        </p:nvSpPr>
        <p:spPr>
          <a:xfrm>
            <a:off x="3066487" y="2256114"/>
            <a:ext cx="759816" cy="648401"/>
          </a:xfrm>
          <a:custGeom>
            <a:avLst/>
            <a:gdLst/>
            <a:ahLst/>
            <a:cxnLst/>
            <a:rect l="l" t="t" r="r" b="b"/>
            <a:pathLst>
              <a:path w="759816" h="648401">
                <a:moveTo>
                  <a:pt x="0" y="324200"/>
                </a:moveTo>
                <a:lnTo>
                  <a:pt x="1259" y="350789"/>
                </a:lnTo>
                <a:lnTo>
                  <a:pt x="4972" y="376787"/>
                </a:lnTo>
                <a:lnTo>
                  <a:pt x="11041" y="402109"/>
                </a:lnTo>
                <a:lnTo>
                  <a:pt x="19368" y="426672"/>
                </a:lnTo>
                <a:lnTo>
                  <a:pt x="29855" y="450393"/>
                </a:lnTo>
                <a:lnTo>
                  <a:pt x="42404" y="473189"/>
                </a:lnTo>
                <a:lnTo>
                  <a:pt x="56919" y="494975"/>
                </a:lnTo>
                <a:lnTo>
                  <a:pt x="73300" y="515669"/>
                </a:lnTo>
                <a:lnTo>
                  <a:pt x="91450" y="535186"/>
                </a:lnTo>
                <a:lnTo>
                  <a:pt x="111272" y="553444"/>
                </a:lnTo>
                <a:lnTo>
                  <a:pt x="132668" y="570360"/>
                </a:lnTo>
                <a:lnTo>
                  <a:pt x="155539" y="585849"/>
                </a:lnTo>
                <a:lnTo>
                  <a:pt x="179789" y="599828"/>
                </a:lnTo>
                <a:lnTo>
                  <a:pt x="205318" y="612214"/>
                </a:lnTo>
                <a:lnTo>
                  <a:pt x="232031" y="622923"/>
                </a:lnTo>
                <a:lnTo>
                  <a:pt x="259828" y="631873"/>
                </a:lnTo>
                <a:lnTo>
                  <a:pt x="288612" y="638978"/>
                </a:lnTo>
                <a:lnTo>
                  <a:pt x="318285" y="644157"/>
                </a:lnTo>
                <a:lnTo>
                  <a:pt x="348750" y="647326"/>
                </a:lnTo>
                <a:lnTo>
                  <a:pt x="379909" y="648401"/>
                </a:lnTo>
                <a:lnTo>
                  <a:pt x="411067" y="647326"/>
                </a:lnTo>
                <a:lnTo>
                  <a:pt x="441531" y="644157"/>
                </a:lnTo>
                <a:lnTo>
                  <a:pt x="471205" y="638978"/>
                </a:lnTo>
                <a:lnTo>
                  <a:pt x="499989" y="631873"/>
                </a:lnTo>
                <a:lnTo>
                  <a:pt x="527786" y="622923"/>
                </a:lnTo>
                <a:lnTo>
                  <a:pt x="554498" y="612214"/>
                </a:lnTo>
                <a:lnTo>
                  <a:pt x="580028" y="599828"/>
                </a:lnTo>
                <a:lnTo>
                  <a:pt x="604277" y="585849"/>
                </a:lnTo>
                <a:lnTo>
                  <a:pt x="627148" y="570360"/>
                </a:lnTo>
                <a:lnTo>
                  <a:pt x="648544" y="553444"/>
                </a:lnTo>
                <a:lnTo>
                  <a:pt x="668366" y="535186"/>
                </a:lnTo>
                <a:lnTo>
                  <a:pt x="686516" y="515669"/>
                </a:lnTo>
                <a:lnTo>
                  <a:pt x="702897" y="494975"/>
                </a:lnTo>
                <a:lnTo>
                  <a:pt x="717412" y="473189"/>
                </a:lnTo>
                <a:lnTo>
                  <a:pt x="729961" y="450393"/>
                </a:lnTo>
                <a:lnTo>
                  <a:pt x="740448" y="426672"/>
                </a:lnTo>
                <a:lnTo>
                  <a:pt x="748775" y="402109"/>
                </a:lnTo>
                <a:lnTo>
                  <a:pt x="754844" y="376787"/>
                </a:lnTo>
                <a:lnTo>
                  <a:pt x="758557" y="350789"/>
                </a:lnTo>
                <a:lnTo>
                  <a:pt x="759816" y="324200"/>
                </a:lnTo>
                <a:lnTo>
                  <a:pt x="758557" y="297611"/>
                </a:lnTo>
                <a:lnTo>
                  <a:pt x="754844" y="271613"/>
                </a:lnTo>
                <a:lnTo>
                  <a:pt x="748775" y="246291"/>
                </a:lnTo>
                <a:lnTo>
                  <a:pt x="740448" y="221728"/>
                </a:lnTo>
                <a:lnTo>
                  <a:pt x="729961" y="198007"/>
                </a:lnTo>
                <a:lnTo>
                  <a:pt x="717412" y="175211"/>
                </a:lnTo>
                <a:lnTo>
                  <a:pt x="702897" y="153425"/>
                </a:lnTo>
                <a:lnTo>
                  <a:pt x="686516" y="132731"/>
                </a:lnTo>
                <a:lnTo>
                  <a:pt x="668366" y="113214"/>
                </a:lnTo>
                <a:lnTo>
                  <a:pt x="648544" y="94956"/>
                </a:lnTo>
                <a:lnTo>
                  <a:pt x="627148" y="78040"/>
                </a:lnTo>
                <a:lnTo>
                  <a:pt x="604277" y="62551"/>
                </a:lnTo>
                <a:lnTo>
                  <a:pt x="580028" y="48572"/>
                </a:lnTo>
                <a:lnTo>
                  <a:pt x="554498" y="36186"/>
                </a:lnTo>
                <a:lnTo>
                  <a:pt x="527786" y="25477"/>
                </a:lnTo>
                <a:lnTo>
                  <a:pt x="499989" y="16527"/>
                </a:lnTo>
                <a:lnTo>
                  <a:pt x="471205" y="9422"/>
                </a:lnTo>
                <a:lnTo>
                  <a:pt x="441531" y="4243"/>
                </a:lnTo>
                <a:lnTo>
                  <a:pt x="411067" y="1074"/>
                </a:lnTo>
                <a:lnTo>
                  <a:pt x="379909" y="0"/>
                </a:lnTo>
                <a:lnTo>
                  <a:pt x="348750" y="1074"/>
                </a:lnTo>
                <a:lnTo>
                  <a:pt x="318285" y="4243"/>
                </a:lnTo>
                <a:lnTo>
                  <a:pt x="288612" y="9422"/>
                </a:lnTo>
                <a:lnTo>
                  <a:pt x="259828" y="16527"/>
                </a:lnTo>
                <a:lnTo>
                  <a:pt x="232031" y="25477"/>
                </a:lnTo>
                <a:lnTo>
                  <a:pt x="205318" y="36186"/>
                </a:lnTo>
                <a:lnTo>
                  <a:pt x="179789" y="48572"/>
                </a:lnTo>
                <a:lnTo>
                  <a:pt x="155539" y="62551"/>
                </a:lnTo>
                <a:lnTo>
                  <a:pt x="132668" y="78040"/>
                </a:lnTo>
                <a:lnTo>
                  <a:pt x="111272" y="94956"/>
                </a:lnTo>
                <a:lnTo>
                  <a:pt x="91450" y="113214"/>
                </a:lnTo>
                <a:lnTo>
                  <a:pt x="73300" y="132731"/>
                </a:lnTo>
                <a:lnTo>
                  <a:pt x="56919" y="153425"/>
                </a:lnTo>
                <a:lnTo>
                  <a:pt x="42404" y="175211"/>
                </a:lnTo>
                <a:lnTo>
                  <a:pt x="29855" y="198007"/>
                </a:lnTo>
                <a:lnTo>
                  <a:pt x="19368" y="221728"/>
                </a:lnTo>
                <a:lnTo>
                  <a:pt x="11041" y="246291"/>
                </a:lnTo>
                <a:lnTo>
                  <a:pt x="4972" y="271613"/>
                </a:lnTo>
                <a:lnTo>
                  <a:pt x="1259" y="297611"/>
                </a:lnTo>
                <a:lnTo>
                  <a:pt x="0" y="324200"/>
                </a:lnTo>
                <a:close/>
              </a:path>
            </a:pathLst>
          </a:custGeom>
          <a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21914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6" name="object 337"/>
          <p:cNvSpPr/>
          <p:nvPr/>
        </p:nvSpPr>
        <p:spPr>
          <a:xfrm>
            <a:off x="3066487" y="2256114"/>
            <a:ext cx="759816" cy="648401"/>
          </a:xfrm>
          <a:custGeom>
            <a:avLst/>
            <a:gdLst/>
            <a:ahLst/>
            <a:cxnLst/>
            <a:rect l="l" t="t" r="r" b="b"/>
            <a:pathLst>
              <a:path w="759816" h="648401">
                <a:moveTo>
                  <a:pt x="0" y="324200"/>
                </a:moveTo>
                <a:lnTo>
                  <a:pt x="1259" y="297611"/>
                </a:lnTo>
                <a:lnTo>
                  <a:pt x="4972" y="271613"/>
                </a:lnTo>
                <a:lnTo>
                  <a:pt x="11041" y="246291"/>
                </a:lnTo>
                <a:lnTo>
                  <a:pt x="19367" y="221728"/>
                </a:lnTo>
                <a:lnTo>
                  <a:pt x="29855" y="198007"/>
                </a:lnTo>
                <a:lnTo>
                  <a:pt x="42404" y="175211"/>
                </a:lnTo>
                <a:lnTo>
                  <a:pt x="56918" y="153425"/>
                </a:lnTo>
                <a:lnTo>
                  <a:pt x="73300" y="132731"/>
                </a:lnTo>
                <a:lnTo>
                  <a:pt x="91450" y="113214"/>
                </a:lnTo>
                <a:lnTo>
                  <a:pt x="111272" y="94956"/>
                </a:lnTo>
                <a:lnTo>
                  <a:pt x="132667" y="78040"/>
                </a:lnTo>
                <a:lnTo>
                  <a:pt x="155539" y="62551"/>
                </a:lnTo>
                <a:lnTo>
                  <a:pt x="179788" y="48572"/>
                </a:lnTo>
                <a:lnTo>
                  <a:pt x="205318" y="36186"/>
                </a:lnTo>
                <a:lnTo>
                  <a:pt x="232030" y="25477"/>
                </a:lnTo>
                <a:lnTo>
                  <a:pt x="259827" y="16527"/>
                </a:lnTo>
                <a:lnTo>
                  <a:pt x="288611" y="9422"/>
                </a:lnTo>
                <a:lnTo>
                  <a:pt x="318284" y="4243"/>
                </a:lnTo>
                <a:lnTo>
                  <a:pt x="348749" y="1074"/>
                </a:lnTo>
                <a:lnTo>
                  <a:pt x="379908" y="0"/>
                </a:lnTo>
                <a:lnTo>
                  <a:pt x="411066" y="1074"/>
                </a:lnTo>
                <a:lnTo>
                  <a:pt x="441531" y="4243"/>
                </a:lnTo>
                <a:lnTo>
                  <a:pt x="471204" y="9422"/>
                </a:lnTo>
                <a:lnTo>
                  <a:pt x="499988" y="16527"/>
                </a:lnTo>
                <a:lnTo>
                  <a:pt x="527785" y="25477"/>
                </a:lnTo>
                <a:lnTo>
                  <a:pt x="554497" y="36186"/>
                </a:lnTo>
                <a:lnTo>
                  <a:pt x="580027" y="48572"/>
                </a:lnTo>
                <a:lnTo>
                  <a:pt x="604276" y="62551"/>
                </a:lnTo>
                <a:lnTo>
                  <a:pt x="627148" y="78040"/>
                </a:lnTo>
                <a:lnTo>
                  <a:pt x="648543" y="94956"/>
                </a:lnTo>
                <a:lnTo>
                  <a:pt x="668365" y="113214"/>
                </a:lnTo>
                <a:lnTo>
                  <a:pt x="686515" y="132731"/>
                </a:lnTo>
                <a:lnTo>
                  <a:pt x="702897" y="153425"/>
                </a:lnTo>
                <a:lnTo>
                  <a:pt x="717411" y="175211"/>
                </a:lnTo>
                <a:lnTo>
                  <a:pt x="729960" y="198007"/>
                </a:lnTo>
                <a:lnTo>
                  <a:pt x="740448" y="221728"/>
                </a:lnTo>
                <a:lnTo>
                  <a:pt x="748774" y="246291"/>
                </a:lnTo>
                <a:lnTo>
                  <a:pt x="754843" y="271613"/>
                </a:lnTo>
                <a:lnTo>
                  <a:pt x="758556" y="297611"/>
                </a:lnTo>
                <a:lnTo>
                  <a:pt x="759816" y="324200"/>
                </a:lnTo>
                <a:lnTo>
                  <a:pt x="758556" y="350789"/>
                </a:lnTo>
                <a:lnTo>
                  <a:pt x="754843" y="376787"/>
                </a:lnTo>
                <a:lnTo>
                  <a:pt x="748774" y="402109"/>
                </a:lnTo>
                <a:lnTo>
                  <a:pt x="740448" y="426672"/>
                </a:lnTo>
                <a:lnTo>
                  <a:pt x="729960" y="450393"/>
                </a:lnTo>
                <a:lnTo>
                  <a:pt x="717411" y="473189"/>
                </a:lnTo>
                <a:lnTo>
                  <a:pt x="702897" y="494975"/>
                </a:lnTo>
                <a:lnTo>
                  <a:pt x="686515" y="515669"/>
                </a:lnTo>
                <a:lnTo>
                  <a:pt x="668365" y="535186"/>
                </a:lnTo>
                <a:lnTo>
                  <a:pt x="648543" y="553444"/>
                </a:lnTo>
                <a:lnTo>
                  <a:pt x="627148" y="570360"/>
                </a:lnTo>
                <a:lnTo>
                  <a:pt x="604276" y="585849"/>
                </a:lnTo>
                <a:lnTo>
                  <a:pt x="580027" y="599828"/>
                </a:lnTo>
                <a:lnTo>
                  <a:pt x="554497" y="612214"/>
                </a:lnTo>
                <a:lnTo>
                  <a:pt x="527785" y="622923"/>
                </a:lnTo>
                <a:lnTo>
                  <a:pt x="499988" y="631873"/>
                </a:lnTo>
                <a:lnTo>
                  <a:pt x="471204" y="638978"/>
                </a:lnTo>
                <a:lnTo>
                  <a:pt x="441531" y="644157"/>
                </a:lnTo>
                <a:lnTo>
                  <a:pt x="411066" y="647326"/>
                </a:lnTo>
                <a:lnTo>
                  <a:pt x="379908" y="648401"/>
                </a:lnTo>
                <a:lnTo>
                  <a:pt x="348749" y="647326"/>
                </a:lnTo>
                <a:lnTo>
                  <a:pt x="318284" y="644157"/>
                </a:lnTo>
                <a:lnTo>
                  <a:pt x="288611" y="638978"/>
                </a:lnTo>
                <a:lnTo>
                  <a:pt x="259827" y="631873"/>
                </a:lnTo>
                <a:lnTo>
                  <a:pt x="232030" y="622923"/>
                </a:lnTo>
                <a:lnTo>
                  <a:pt x="205318" y="612214"/>
                </a:lnTo>
                <a:lnTo>
                  <a:pt x="179788" y="599828"/>
                </a:lnTo>
                <a:lnTo>
                  <a:pt x="155539" y="585849"/>
                </a:lnTo>
                <a:lnTo>
                  <a:pt x="132667" y="570360"/>
                </a:lnTo>
                <a:lnTo>
                  <a:pt x="111272" y="553444"/>
                </a:lnTo>
                <a:lnTo>
                  <a:pt x="91450" y="535186"/>
                </a:lnTo>
                <a:lnTo>
                  <a:pt x="73300" y="515669"/>
                </a:lnTo>
                <a:lnTo>
                  <a:pt x="56918" y="494975"/>
                </a:lnTo>
                <a:lnTo>
                  <a:pt x="42404" y="473189"/>
                </a:lnTo>
                <a:lnTo>
                  <a:pt x="29855" y="450393"/>
                </a:lnTo>
                <a:lnTo>
                  <a:pt x="19367" y="426672"/>
                </a:lnTo>
                <a:lnTo>
                  <a:pt x="11041" y="402109"/>
                </a:lnTo>
                <a:lnTo>
                  <a:pt x="4972" y="376787"/>
                </a:lnTo>
                <a:lnTo>
                  <a:pt x="1259" y="350789"/>
                </a:lnTo>
                <a:lnTo>
                  <a:pt x="0" y="324200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7" name="object 326"/>
          <p:cNvSpPr/>
          <p:nvPr/>
        </p:nvSpPr>
        <p:spPr>
          <a:xfrm>
            <a:off x="4544571" y="2593850"/>
            <a:ext cx="1691639" cy="34594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8" name="object 327"/>
          <p:cNvSpPr/>
          <p:nvPr/>
        </p:nvSpPr>
        <p:spPr>
          <a:xfrm>
            <a:off x="4567422" y="2580313"/>
            <a:ext cx="1671596" cy="3436523"/>
          </a:xfrm>
          <a:custGeom>
            <a:avLst/>
            <a:gdLst/>
            <a:ahLst/>
            <a:cxnLst/>
            <a:rect l="l" t="t" r="r" b="b"/>
            <a:pathLst>
              <a:path w="1671596" h="3436523">
                <a:moveTo>
                  <a:pt x="1671596" y="3436523"/>
                </a:moveTo>
                <a:lnTo>
                  <a:pt x="1671596" y="0"/>
                </a:lnTo>
                <a:lnTo>
                  <a:pt x="1446844" y="0"/>
                </a:lnTo>
                <a:lnTo>
                  <a:pt x="1444819" y="42766"/>
                </a:lnTo>
                <a:lnTo>
                  <a:pt x="1438847" y="84581"/>
                </a:lnTo>
                <a:lnTo>
                  <a:pt x="1429086" y="125309"/>
                </a:lnTo>
                <a:lnTo>
                  <a:pt x="1415693" y="164817"/>
                </a:lnTo>
                <a:lnTo>
                  <a:pt x="1398825" y="202970"/>
                </a:lnTo>
                <a:lnTo>
                  <a:pt x="1378641" y="239634"/>
                </a:lnTo>
                <a:lnTo>
                  <a:pt x="1355296" y="274675"/>
                </a:lnTo>
                <a:lnTo>
                  <a:pt x="1328948" y="307958"/>
                </a:lnTo>
                <a:lnTo>
                  <a:pt x="1299755" y="339351"/>
                </a:lnTo>
                <a:lnTo>
                  <a:pt x="1267873" y="368717"/>
                </a:lnTo>
                <a:lnTo>
                  <a:pt x="1233461" y="395924"/>
                </a:lnTo>
                <a:lnTo>
                  <a:pt x="1196674" y="420836"/>
                </a:lnTo>
                <a:lnTo>
                  <a:pt x="1157671" y="443320"/>
                </a:lnTo>
                <a:lnTo>
                  <a:pt x="1116609" y="463242"/>
                </a:lnTo>
                <a:lnTo>
                  <a:pt x="1073645" y="480467"/>
                </a:lnTo>
                <a:lnTo>
                  <a:pt x="1028936" y="494861"/>
                </a:lnTo>
                <a:lnTo>
                  <a:pt x="982640" y="506290"/>
                </a:lnTo>
                <a:lnTo>
                  <a:pt x="934913" y="514620"/>
                </a:lnTo>
                <a:lnTo>
                  <a:pt x="885913" y="519716"/>
                </a:lnTo>
                <a:lnTo>
                  <a:pt x="835798" y="521445"/>
                </a:lnTo>
                <a:lnTo>
                  <a:pt x="785683" y="519716"/>
                </a:lnTo>
                <a:lnTo>
                  <a:pt x="736683" y="514620"/>
                </a:lnTo>
                <a:lnTo>
                  <a:pt x="688956" y="506290"/>
                </a:lnTo>
                <a:lnTo>
                  <a:pt x="642660" y="494861"/>
                </a:lnTo>
                <a:lnTo>
                  <a:pt x="597951" y="480467"/>
                </a:lnTo>
                <a:lnTo>
                  <a:pt x="554987" y="463242"/>
                </a:lnTo>
                <a:lnTo>
                  <a:pt x="513925" y="443320"/>
                </a:lnTo>
                <a:lnTo>
                  <a:pt x="474922" y="420836"/>
                </a:lnTo>
                <a:lnTo>
                  <a:pt x="438135" y="395924"/>
                </a:lnTo>
                <a:lnTo>
                  <a:pt x="403723" y="368717"/>
                </a:lnTo>
                <a:lnTo>
                  <a:pt x="371841" y="339351"/>
                </a:lnTo>
                <a:lnTo>
                  <a:pt x="342648" y="307958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3"/>
                </a:lnTo>
                <a:lnTo>
                  <a:pt x="1671596" y="343652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9" name="object 328"/>
          <p:cNvSpPr/>
          <p:nvPr/>
        </p:nvSpPr>
        <p:spPr>
          <a:xfrm>
            <a:off x="4567422" y="2580311"/>
            <a:ext cx="1671596" cy="3436524"/>
          </a:xfrm>
          <a:custGeom>
            <a:avLst/>
            <a:gdLst/>
            <a:ahLst/>
            <a:cxnLst/>
            <a:rect l="l" t="t" r="r" b="b"/>
            <a:pathLst>
              <a:path w="1671596" h="3436524">
                <a:moveTo>
                  <a:pt x="0" y="3436524"/>
                </a:moveTo>
                <a:lnTo>
                  <a:pt x="1671596" y="3436524"/>
                </a:lnTo>
                <a:lnTo>
                  <a:pt x="1671596" y="0"/>
                </a:lnTo>
                <a:lnTo>
                  <a:pt x="1446844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5" y="202970"/>
                </a:lnTo>
                <a:lnTo>
                  <a:pt x="1378640" y="239634"/>
                </a:lnTo>
                <a:lnTo>
                  <a:pt x="1355295" y="274675"/>
                </a:lnTo>
                <a:lnTo>
                  <a:pt x="1328947" y="307959"/>
                </a:lnTo>
                <a:lnTo>
                  <a:pt x="1299754" y="339351"/>
                </a:lnTo>
                <a:lnTo>
                  <a:pt x="1267873" y="368718"/>
                </a:lnTo>
                <a:lnTo>
                  <a:pt x="1233460" y="395924"/>
                </a:lnTo>
                <a:lnTo>
                  <a:pt x="1196674" y="420837"/>
                </a:lnTo>
                <a:lnTo>
                  <a:pt x="1157671" y="443321"/>
                </a:lnTo>
                <a:lnTo>
                  <a:pt x="1116609" y="463243"/>
                </a:lnTo>
                <a:lnTo>
                  <a:pt x="1073644" y="480468"/>
                </a:lnTo>
                <a:lnTo>
                  <a:pt x="1028936" y="494862"/>
                </a:lnTo>
                <a:lnTo>
                  <a:pt x="982639" y="506291"/>
                </a:lnTo>
                <a:lnTo>
                  <a:pt x="934913" y="514621"/>
                </a:lnTo>
                <a:lnTo>
                  <a:pt x="885913" y="519717"/>
                </a:lnTo>
                <a:lnTo>
                  <a:pt x="835798" y="521446"/>
                </a:lnTo>
                <a:lnTo>
                  <a:pt x="785682" y="519717"/>
                </a:lnTo>
                <a:lnTo>
                  <a:pt x="736683" y="514621"/>
                </a:lnTo>
                <a:lnTo>
                  <a:pt x="688956" y="506291"/>
                </a:lnTo>
                <a:lnTo>
                  <a:pt x="642660" y="494862"/>
                </a:lnTo>
                <a:lnTo>
                  <a:pt x="597951" y="480468"/>
                </a:lnTo>
                <a:lnTo>
                  <a:pt x="554986" y="463243"/>
                </a:lnTo>
                <a:lnTo>
                  <a:pt x="513924" y="443321"/>
                </a:lnTo>
                <a:lnTo>
                  <a:pt x="474921" y="420837"/>
                </a:lnTo>
                <a:lnTo>
                  <a:pt x="438135" y="395924"/>
                </a:lnTo>
                <a:lnTo>
                  <a:pt x="403723" y="368718"/>
                </a:lnTo>
                <a:lnTo>
                  <a:pt x="371841" y="339351"/>
                </a:lnTo>
                <a:lnTo>
                  <a:pt x="342648" y="307959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4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0" name="object 329"/>
          <p:cNvSpPr/>
          <p:nvPr/>
        </p:nvSpPr>
        <p:spPr>
          <a:xfrm>
            <a:off x="4998720" y="2270760"/>
            <a:ext cx="783336" cy="6705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1" name="object 330"/>
          <p:cNvSpPr/>
          <p:nvPr/>
        </p:nvSpPr>
        <p:spPr>
          <a:xfrm>
            <a:off x="5023314" y="2256114"/>
            <a:ext cx="759815" cy="648401"/>
          </a:xfrm>
          <a:custGeom>
            <a:avLst/>
            <a:gdLst/>
            <a:ahLst/>
            <a:cxnLst/>
            <a:rect l="l" t="t" r="r" b="b"/>
            <a:pathLst>
              <a:path w="759815" h="648401">
                <a:moveTo>
                  <a:pt x="0" y="324200"/>
                </a:moveTo>
                <a:lnTo>
                  <a:pt x="1259" y="350789"/>
                </a:lnTo>
                <a:lnTo>
                  <a:pt x="4972" y="376787"/>
                </a:lnTo>
                <a:lnTo>
                  <a:pt x="11041" y="402109"/>
                </a:lnTo>
                <a:lnTo>
                  <a:pt x="19367" y="426672"/>
                </a:lnTo>
                <a:lnTo>
                  <a:pt x="29854" y="450393"/>
                </a:lnTo>
                <a:lnTo>
                  <a:pt x="42404" y="473189"/>
                </a:lnTo>
                <a:lnTo>
                  <a:pt x="56918" y="494975"/>
                </a:lnTo>
                <a:lnTo>
                  <a:pt x="73299" y="515669"/>
                </a:lnTo>
                <a:lnTo>
                  <a:pt x="91450" y="535186"/>
                </a:lnTo>
                <a:lnTo>
                  <a:pt x="111272" y="553444"/>
                </a:lnTo>
                <a:lnTo>
                  <a:pt x="132667" y="570360"/>
                </a:lnTo>
                <a:lnTo>
                  <a:pt x="155538" y="585849"/>
                </a:lnTo>
                <a:lnTo>
                  <a:pt x="179788" y="599828"/>
                </a:lnTo>
                <a:lnTo>
                  <a:pt x="205317" y="612214"/>
                </a:lnTo>
                <a:lnTo>
                  <a:pt x="232030" y="622923"/>
                </a:lnTo>
                <a:lnTo>
                  <a:pt x="259827" y="631873"/>
                </a:lnTo>
                <a:lnTo>
                  <a:pt x="288611" y="638978"/>
                </a:lnTo>
                <a:lnTo>
                  <a:pt x="318284" y="644157"/>
                </a:lnTo>
                <a:lnTo>
                  <a:pt x="348749" y="647326"/>
                </a:lnTo>
                <a:lnTo>
                  <a:pt x="379907" y="648401"/>
                </a:lnTo>
                <a:lnTo>
                  <a:pt x="411066" y="647326"/>
                </a:lnTo>
                <a:lnTo>
                  <a:pt x="441530" y="644157"/>
                </a:lnTo>
                <a:lnTo>
                  <a:pt x="471203" y="638978"/>
                </a:lnTo>
                <a:lnTo>
                  <a:pt x="499987" y="631873"/>
                </a:lnTo>
                <a:lnTo>
                  <a:pt x="527784" y="622923"/>
                </a:lnTo>
                <a:lnTo>
                  <a:pt x="554497" y="612214"/>
                </a:lnTo>
                <a:lnTo>
                  <a:pt x="580026" y="599828"/>
                </a:lnTo>
                <a:lnTo>
                  <a:pt x="604276" y="585849"/>
                </a:lnTo>
                <a:lnTo>
                  <a:pt x="627147" y="570360"/>
                </a:lnTo>
                <a:lnTo>
                  <a:pt x="648542" y="553444"/>
                </a:lnTo>
                <a:lnTo>
                  <a:pt x="668364" y="535186"/>
                </a:lnTo>
                <a:lnTo>
                  <a:pt x="686515" y="515669"/>
                </a:lnTo>
                <a:lnTo>
                  <a:pt x="702896" y="494975"/>
                </a:lnTo>
                <a:lnTo>
                  <a:pt x="717410" y="473189"/>
                </a:lnTo>
                <a:lnTo>
                  <a:pt x="729960" y="450393"/>
                </a:lnTo>
                <a:lnTo>
                  <a:pt x="740447" y="426672"/>
                </a:lnTo>
                <a:lnTo>
                  <a:pt x="748774" y="402109"/>
                </a:lnTo>
                <a:lnTo>
                  <a:pt x="754843" y="376787"/>
                </a:lnTo>
                <a:lnTo>
                  <a:pt x="758556" y="350789"/>
                </a:lnTo>
                <a:lnTo>
                  <a:pt x="759815" y="324200"/>
                </a:lnTo>
                <a:lnTo>
                  <a:pt x="758556" y="297611"/>
                </a:lnTo>
                <a:lnTo>
                  <a:pt x="754843" y="271613"/>
                </a:lnTo>
                <a:lnTo>
                  <a:pt x="748774" y="246291"/>
                </a:lnTo>
                <a:lnTo>
                  <a:pt x="740447" y="221728"/>
                </a:lnTo>
                <a:lnTo>
                  <a:pt x="729960" y="198007"/>
                </a:lnTo>
                <a:lnTo>
                  <a:pt x="717410" y="175211"/>
                </a:lnTo>
                <a:lnTo>
                  <a:pt x="702896" y="153425"/>
                </a:lnTo>
                <a:lnTo>
                  <a:pt x="686515" y="132731"/>
                </a:lnTo>
                <a:lnTo>
                  <a:pt x="668364" y="113214"/>
                </a:lnTo>
                <a:lnTo>
                  <a:pt x="648542" y="94956"/>
                </a:lnTo>
                <a:lnTo>
                  <a:pt x="627147" y="78040"/>
                </a:lnTo>
                <a:lnTo>
                  <a:pt x="604276" y="62551"/>
                </a:lnTo>
                <a:lnTo>
                  <a:pt x="580026" y="48572"/>
                </a:lnTo>
                <a:lnTo>
                  <a:pt x="554497" y="36186"/>
                </a:lnTo>
                <a:lnTo>
                  <a:pt x="527784" y="25477"/>
                </a:lnTo>
                <a:lnTo>
                  <a:pt x="499987" y="16527"/>
                </a:lnTo>
                <a:lnTo>
                  <a:pt x="471203" y="9422"/>
                </a:lnTo>
                <a:lnTo>
                  <a:pt x="441530" y="4243"/>
                </a:lnTo>
                <a:lnTo>
                  <a:pt x="411066" y="1074"/>
                </a:lnTo>
                <a:lnTo>
                  <a:pt x="379907" y="0"/>
                </a:lnTo>
                <a:lnTo>
                  <a:pt x="348749" y="1074"/>
                </a:lnTo>
                <a:lnTo>
                  <a:pt x="318284" y="4243"/>
                </a:lnTo>
                <a:lnTo>
                  <a:pt x="288611" y="9422"/>
                </a:lnTo>
                <a:lnTo>
                  <a:pt x="259827" y="16527"/>
                </a:lnTo>
                <a:lnTo>
                  <a:pt x="232030" y="25477"/>
                </a:lnTo>
                <a:lnTo>
                  <a:pt x="205317" y="36186"/>
                </a:lnTo>
                <a:lnTo>
                  <a:pt x="179788" y="48572"/>
                </a:lnTo>
                <a:lnTo>
                  <a:pt x="155538" y="62551"/>
                </a:lnTo>
                <a:lnTo>
                  <a:pt x="132667" y="78040"/>
                </a:lnTo>
                <a:lnTo>
                  <a:pt x="111272" y="94956"/>
                </a:lnTo>
                <a:lnTo>
                  <a:pt x="91450" y="113214"/>
                </a:lnTo>
                <a:lnTo>
                  <a:pt x="73299" y="132731"/>
                </a:lnTo>
                <a:lnTo>
                  <a:pt x="56918" y="153425"/>
                </a:lnTo>
                <a:lnTo>
                  <a:pt x="42404" y="175211"/>
                </a:lnTo>
                <a:lnTo>
                  <a:pt x="29854" y="198007"/>
                </a:lnTo>
                <a:lnTo>
                  <a:pt x="19367" y="221728"/>
                </a:lnTo>
                <a:lnTo>
                  <a:pt x="11041" y="246291"/>
                </a:lnTo>
                <a:lnTo>
                  <a:pt x="4972" y="271613"/>
                </a:lnTo>
                <a:lnTo>
                  <a:pt x="1259" y="297611"/>
                </a:lnTo>
                <a:lnTo>
                  <a:pt x="0" y="324200"/>
                </a:lnTo>
                <a:close/>
              </a:path>
            </a:pathLst>
          </a:custGeom>
          <a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21914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2" name="object 331"/>
          <p:cNvSpPr/>
          <p:nvPr/>
        </p:nvSpPr>
        <p:spPr>
          <a:xfrm>
            <a:off x="5023311" y="2256114"/>
            <a:ext cx="759816" cy="648401"/>
          </a:xfrm>
          <a:custGeom>
            <a:avLst/>
            <a:gdLst/>
            <a:ahLst/>
            <a:cxnLst/>
            <a:rect l="l" t="t" r="r" b="b"/>
            <a:pathLst>
              <a:path w="759816" h="648401">
                <a:moveTo>
                  <a:pt x="0" y="324200"/>
                </a:moveTo>
                <a:lnTo>
                  <a:pt x="1259" y="297611"/>
                </a:lnTo>
                <a:lnTo>
                  <a:pt x="4972" y="271613"/>
                </a:lnTo>
                <a:lnTo>
                  <a:pt x="11041" y="246291"/>
                </a:lnTo>
                <a:lnTo>
                  <a:pt x="19367" y="221728"/>
                </a:lnTo>
                <a:lnTo>
                  <a:pt x="29855" y="198007"/>
                </a:lnTo>
                <a:lnTo>
                  <a:pt x="42404" y="175211"/>
                </a:lnTo>
                <a:lnTo>
                  <a:pt x="56918" y="153425"/>
                </a:lnTo>
                <a:lnTo>
                  <a:pt x="73300" y="132731"/>
                </a:lnTo>
                <a:lnTo>
                  <a:pt x="91450" y="113214"/>
                </a:lnTo>
                <a:lnTo>
                  <a:pt x="111272" y="94956"/>
                </a:lnTo>
                <a:lnTo>
                  <a:pt x="132667" y="78040"/>
                </a:lnTo>
                <a:lnTo>
                  <a:pt x="155539" y="62551"/>
                </a:lnTo>
                <a:lnTo>
                  <a:pt x="179788" y="48572"/>
                </a:lnTo>
                <a:lnTo>
                  <a:pt x="205318" y="36186"/>
                </a:lnTo>
                <a:lnTo>
                  <a:pt x="232030" y="25477"/>
                </a:lnTo>
                <a:lnTo>
                  <a:pt x="259827" y="16527"/>
                </a:lnTo>
                <a:lnTo>
                  <a:pt x="288611" y="9422"/>
                </a:lnTo>
                <a:lnTo>
                  <a:pt x="318284" y="4243"/>
                </a:lnTo>
                <a:lnTo>
                  <a:pt x="348749" y="1074"/>
                </a:lnTo>
                <a:lnTo>
                  <a:pt x="379908" y="0"/>
                </a:lnTo>
                <a:lnTo>
                  <a:pt x="411066" y="1074"/>
                </a:lnTo>
                <a:lnTo>
                  <a:pt x="441531" y="4243"/>
                </a:lnTo>
                <a:lnTo>
                  <a:pt x="471204" y="9422"/>
                </a:lnTo>
                <a:lnTo>
                  <a:pt x="499988" y="16527"/>
                </a:lnTo>
                <a:lnTo>
                  <a:pt x="527785" y="25477"/>
                </a:lnTo>
                <a:lnTo>
                  <a:pt x="554497" y="36186"/>
                </a:lnTo>
                <a:lnTo>
                  <a:pt x="580027" y="48572"/>
                </a:lnTo>
                <a:lnTo>
                  <a:pt x="604276" y="62551"/>
                </a:lnTo>
                <a:lnTo>
                  <a:pt x="627148" y="78040"/>
                </a:lnTo>
                <a:lnTo>
                  <a:pt x="648543" y="94956"/>
                </a:lnTo>
                <a:lnTo>
                  <a:pt x="668365" y="113214"/>
                </a:lnTo>
                <a:lnTo>
                  <a:pt x="686515" y="132731"/>
                </a:lnTo>
                <a:lnTo>
                  <a:pt x="702897" y="153425"/>
                </a:lnTo>
                <a:lnTo>
                  <a:pt x="717411" y="175211"/>
                </a:lnTo>
                <a:lnTo>
                  <a:pt x="729960" y="198007"/>
                </a:lnTo>
                <a:lnTo>
                  <a:pt x="740448" y="221728"/>
                </a:lnTo>
                <a:lnTo>
                  <a:pt x="748774" y="246291"/>
                </a:lnTo>
                <a:lnTo>
                  <a:pt x="754843" y="271613"/>
                </a:lnTo>
                <a:lnTo>
                  <a:pt x="758556" y="297611"/>
                </a:lnTo>
                <a:lnTo>
                  <a:pt x="759816" y="324200"/>
                </a:lnTo>
                <a:lnTo>
                  <a:pt x="758556" y="350789"/>
                </a:lnTo>
                <a:lnTo>
                  <a:pt x="754843" y="376787"/>
                </a:lnTo>
                <a:lnTo>
                  <a:pt x="748774" y="402109"/>
                </a:lnTo>
                <a:lnTo>
                  <a:pt x="740448" y="426672"/>
                </a:lnTo>
                <a:lnTo>
                  <a:pt x="729960" y="450393"/>
                </a:lnTo>
                <a:lnTo>
                  <a:pt x="717411" y="473189"/>
                </a:lnTo>
                <a:lnTo>
                  <a:pt x="702897" y="494975"/>
                </a:lnTo>
                <a:lnTo>
                  <a:pt x="686515" y="515669"/>
                </a:lnTo>
                <a:lnTo>
                  <a:pt x="668365" y="535186"/>
                </a:lnTo>
                <a:lnTo>
                  <a:pt x="648543" y="553444"/>
                </a:lnTo>
                <a:lnTo>
                  <a:pt x="627148" y="570360"/>
                </a:lnTo>
                <a:lnTo>
                  <a:pt x="604276" y="585849"/>
                </a:lnTo>
                <a:lnTo>
                  <a:pt x="580027" y="599828"/>
                </a:lnTo>
                <a:lnTo>
                  <a:pt x="554497" y="612214"/>
                </a:lnTo>
                <a:lnTo>
                  <a:pt x="527785" y="622923"/>
                </a:lnTo>
                <a:lnTo>
                  <a:pt x="499988" y="631873"/>
                </a:lnTo>
                <a:lnTo>
                  <a:pt x="471204" y="638978"/>
                </a:lnTo>
                <a:lnTo>
                  <a:pt x="441531" y="644157"/>
                </a:lnTo>
                <a:lnTo>
                  <a:pt x="411066" y="647326"/>
                </a:lnTo>
                <a:lnTo>
                  <a:pt x="379908" y="648401"/>
                </a:lnTo>
                <a:lnTo>
                  <a:pt x="348749" y="647326"/>
                </a:lnTo>
                <a:lnTo>
                  <a:pt x="318284" y="644157"/>
                </a:lnTo>
                <a:lnTo>
                  <a:pt x="288611" y="638978"/>
                </a:lnTo>
                <a:lnTo>
                  <a:pt x="259827" y="631873"/>
                </a:lnTo>
                <a:lnTo>
                  <a:pt x="232030" y="622923"/>
                </a:lnTo>
                <a:lnTo>
                  <a:pt x="205318" y="612214"/>
                </a:lnTo>
                <a:lnTo>
                  <a:pt x="179788" y="599828"/>
                </a:lnTo>
                <a:lnTo>
                  <a:pt x="155539" y="585849"/>
                </a:lnTo>
                <a:lnTo>
                  <a:pt x="132667" y="570360"/>
                </a:lnTo>
                <a:lnTo>
                  <a:pt x="111272" y="553444"/>
                </a:lnTo>
                <a:lnTo>
                  <a:pt x="91450" y="535186"/>
                </a:lnTo>
                <a:lnTo>
                  <a:pt x="73300" y="515669"/>
                </a:lnTo>
                <a:lnTo>
                  <a:pt x="56918" y="494975"/>
                </a:lnTo>
                <a:lnTo>
                  <a:pt x="42404" y="473189"/>
                </a:lnTo>
                <a:lnTo>
                  <a:pt x="29855" y="450393"/>
                </a:lnTo>
                <a:lnTo>
                  <a:pt x="19367" y="426672"/>
                </a:lnTo>
                <a:lnTo>
                  <a:pt x="11041" y="402109"/>
                </a:lnTo>
                <a:lnTo>
                  <a:pt x="4972" y="376787"/>
                </a:lnTo>
                <a:lnTo>
                  <a:pt x="1259" y="350789"/>
                </a:lnTo>
                <a:lnTo>
                  <a:pt x="0" y="324200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3" name="object 320"/>
          <p:cNvSpPr/>
          <p:nvPr/>
        </p:nvSpPr>
        <p:spPr>
          <a:xfrm>
            <a:off x="6501387" y="2593850"/>
            <a:ext cx="1691639" cy="345947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4" name="object 321"/>
          <p:cNvSpPr/>
          <p:nvPr/>
        </p:nvSpPr>
        <p:spPr>
          <a:xfrm>
            <a:off x="6524246" y="2580313"/>
            <a:ext cx="1671596" cy="3436523"/>
          </a:xfrm>
          <a:custGeom>
            <a:avLst/>
            <a:gdLst/>
            <a:ahLst/>
            <a:cxnLst/>
            <a:rect l="l" t="t" r="r" b="b"/>
            <a:pathLst>
              <a:path w="1671596" h="3436523">
                <a:moveTo>
                  <a:pt x="1671596" y="3436523"/>
                </a:moveTo>
                <a:lnTo>
                  <a:pt x="1671596" y="0"/>
                </a:lnTo>
                <a:lnTo>
                  <a:pt x="1446844" y="0"/>
                </a:lnTo>
                <a:lnTo>
                  <a:pt x="1444819" y="42766"/>
                </a:lnTo>
                <a:lnTo>
                  <a:pt x="1438847" y="84581"/>
                </a:lnTo>
                <a:lnTo>
                  <a:pt x="1429086" y="125309"/>
                </a:lnTo>
                <a:lnTo>
                  <a:pt x="1415693" y="164817"/>
                </a:lnTo>
                <a:lnTo>
                  <a:pt x="1398825" y="202970"/>
                </a:lnTo>
                <a:lnTo>
                  <a:pt x="1378641" y="239634"/>
                </a:lnTo>
                <a:lnTo>
                  <a:pt x="1355296" y="274675"/>
                </a:lnTo>
                <a:lnTo>
                  <a:pt x="1328948" y="307958"/>
                </a:lnTo>
                <a:lnTo>
                  <a:pt x="1299755" y="339351"/>
                </a:lnTo>
                <a:lnTo>
                  <a:pt x="1267873" y="368717"/>
                </a:lnTo>
                <a:lnTo>
                  <a:pt x="1233461" y="395924"/>
                </a:lnTo>
                <a:lnTo>
                  <a:pt x="1196674" y="420836"/>
                </a:lnTo>
                <a:lnTo>
                  <a:pt x="1157671" y="443320"/>
                </a:lnTo>
                <a:lnTo>
                  <a:pt x="1116609" y="463242"/>
                </a:lnTo>
                <a:lnTo>
                  <a:pt x="1073645" y="480467"/>
                </a:lnTo>
                <a:lnTo>
                  <a:pt x="1028936" y="494861"/>
                </a:lnTo>
                <a:lnTo>
                  <a:pt x="982640" y="506290"/>
                </a:lnTo>
                <a:lnTo>
                  <a:pt x="934913" y="514620"/>
                </a:lnTo>
                <a:lnTo>
                  <a:pt x="885913" y="519716"/>
                </a:lnTo>
                <a:lnTo>
                  <a:pt x="835798" y="521445"/>
                </a:lnTo>
                <a:lnTo>
                  <a:pt x="785683" y="519716"/>
                </a:lnTo>
                <a:lnTo>
                  <a:pt x="736683" y="514620"/>
                </a:lnTo>
                <a:lnTo>
                  <a:pt x="688956" y="506290"/>
                </a:lnTo>
                <a:lnTo>
                  <a:pt x="642660" y="494861"/>
                </a:lnTo>
                <a:lnTo>
                  <a:pt x="597951" y="480467"/>
                </a:lnTo>
                <a:lnTo>
                  <a:pt x="554987" y="463242"/>
                </a:lnTo>
                <a:lnTo>
                  <a:pt x="513925" y="443320"/>
                </a:lnTo>
                <a:lnTo>
                  <a:pt x="474922" y="420836"/>
                </a:lnTo>
                <a:lnTo>
                  <a:pt x="438135" y="395924"/>
                </a:lnTo>
                <a:lnTo>
                  <a:pt x="403723" y="368717"/>
                </a:lnTo>
                <a:lnTo>
                  <a:pt x="371841" y="339351"/>
                </a:lnTo>
                <a:lnTo>
                  <a:pt x="342648" y="307958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3"/>
                </a:lnTo>
                <a:lnTo>
                  <a:pt x="1671596" y="343652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5" name="object 322"/>
          <p:cNvSpPr/>
          <p:nvPr/>
        </p:nvSpPr>
        <p:spPr>
          <a:xfrm>
            <a:off x="6524246" y="2580311"/>
            <a:ext cx="1671596" cy="3436524"/>
          </a:xfrm>
          <a:custGeom>
            <a:avLst/>
            <a:gdLst/>
            <a:ahLst/>
            <a:cxnLst/>
            <a:rect l="l" t="t" r="r" b="b"/>
            <a:pathLst>
              <a:path w="1671596" h="3436524">
                <a:moveTo>
                  <a:pt x="0" y="3436524"/>
                </a:moveTo>
                <a:lnTo>
                  <a:pt x="1671596" y="3436524"/>
                </a:lnTo>
                <a:lnTo>
                  <a:pt x="1671596" y="0"/>
                </a:lnTo>
                <a:lnTo>
                  <a:pt x="1446844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5" y="202970"/>
                </a:lnTo>
                <a:lnTo>
                  <a:pt x="1378640" y="239634"/>
                </a:lnTo>
                <a:lnTo>
                  <a:pt x="1355295" y="274675"/>
                </a:lnTo>
                <a:lnTo>
                  <a:pt x="1328947" y="307959"/>
                </a:lnTo>
                <a:lnTo>
                  <a:pt x="1299754" y="339351"/>
                </a:lnTo>
                <a:lnTo>
                  <a:pt x="1267873" y="368718"/>
                </a:lnTo>
                <a:lnTo>
                  <a:pt x="1233460" y="395924"/>
                </a:lnTo>
                <a:lnTo>
                  <a:pt x="1196674" y="420837"/>
                </a:lnTo>
                <a:lnTo>
                  <a:pt x="1157671" y="443321"/>
                </a:lnTo>
                <a:lnTo>
                  <a:pt x="1116609" y="463243"/>
                </a:lnTo>
                <a:lnTo>
                  <a:pt x="1073644" y="480468"/>
                </a:lnTo>
                <a:lnTo>
                  <a:pt x="1028936" y="494862"/>
                </a:lnTo>
                <a:lnTo>
                  <a:pt x="982639" y="506291"/>
                </a:lnTo>
                <a:lnTo>
                  <a:pt x="934913" y="514621"/>
                </a:lnTo>
                <a:lnTo>
                  <a:pt x="885913" y="519717"/>
                </a:lnTo>
                <a:lnTo>
                  <a:pt x="835798" y="521446"/>
                </a:lnTo>
                <a:lnTo>
                  <a:pt x="785682" y="519717"/>
                </a:lnTo>
                <a:lnTo>
                  <a:pt x="736683" y="514621"/>
                </a:lnTo>
                <a:lnTo>
                  <a:pt x="688956" y="506291"/>
                </a:lnTo>
                <a:lnTo>
                  <a:pt x="642660" y="494862"/>
                </a:lnTo>
                <a:lnTo>
                  <a:pt x="597951" y="480468"/>
                </a:lnTo>
                <a:lnTo>
                  <a:pt x="554986" y="463243"/>
                </a:lnTo>
                <a:lnTo>
                  <a:pt x="513924" y="443321"/>
                </a:lnTo>
                <a:lnTo>
                  <a:pt x="474921" y="420837"/>
                </a:lnTo>
                <a:lnTo>
                  <a:pt x="438135" y="395924"/>
                </a:lnTo>
                <a:lnTo>
                  <a:pt x="403723" y="368718"/>
                </a:lnTo>
                <a:lnTo>
                  <a:pt x="371841" y="339351"/>
                </a:lnTo>
                <a:lnTo>
                  <a:pt x="342648" y="307959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4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6" name="object 323"/>
          <p:cNvSpPr/>
          <p:nvPr/>
        </p:nvSpPr>
        <p:spPr>
          <a:xfrm>
            <a:off x="6955538" y="2270760"/>
            <a:ext cx="783335" cy="6705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7" name="object 324"/>
          <p:cNvSpPr/>
          <p:nvPr/>
        </p:nvSpPr>
        <p:spPr>
          <a:xfrm>
            <a:off x="6980135" y="2256114"/>
            <a:ext cx="759816" cy="648401"/>
          </a:xfrm>
          <a:custGeom>
            <a:avLst/>
            <a:gdLst/>
            <a:ahLst/>
            <a:cxnLst/>
            <a:rect l="l" t="t" r="r" b="b"/>
            <a:pathLst>
              <a:path w="759816" h="648401">
                <a:moveTo>
                  <a:pt x="0" y="324200"/>
                </a:moveTo>
                <a:lnTo>
                  <a:pt x="1259" y="350789"/>
                </a:lnTo>
                <a:lnTo>
                  <a:pt x="4972" y="376787"/>
                </a:lnTo>
                <a:lnTo>
                  <a:pt x="11041" y="402109"/>
                </a:lnTo>
                <a:lnTo>
                  <a:pt x="19368" y="426672"/>
                </a:lnTo>
                <a:lnTo>
                  <a:pt x="29855" y="450393"/>
                </a:lnTo>
                <a:lnTo>
                  <a:pt x="42404" y="473189"/>
                </a:lnTo>
                <a:lnTo>
                  <a:pt x="56919" y="494975"/>
                </a:lnTo>
                <a:lnTo>
                  <a:pt x="73300" y="515669"/>
                </a:lnTo>
                <a:lnTo>
                  <a:pt x="91450" y="535186"/>
                </a:lnTo>
                <a:lnTo>
                  <a:pt x="111272" y="553444"/>
                </a:lnTo>
                <a:lnTo>
                  <a:pt x="132668" y="570360"/>
                </a:lnTo>
                <a:lnTo>
                  <a:pt x="155539" y="585849"/>
                </a:lnTo>
                <a:lnTo>
                  <a:pt x="179788" y="599828"/>
                </a:lnTo>
                <a:lnTo>
                  <a:pt x="205318" y="612214"/>
                </a:lnTo>
                <a:lnTo>
                  <a:pt x="232030" y="622923"/>
                </a:lnTo>
                <a:lnTo>
                  <a:pt x="259827" y="631873"/>
                </a:lnTo>
                <a:lnTo>
                  <a:pt x="288611" y="638978"/>
                </a:lnTo>
                <a:lnTo>
                  <a:pt x="318284" y="644157"/>
                </a:lnTo>
                <a:lnTo>
                  <a:pt x="348749" y="647326"/>
                </a:lnTo>
                <a:lnTo>
                  <a:pt x="379907" y="648401"/>
                </a:lnTo>
                <a:lnTo>
                  <a:pt x="411066" y="647326"/>
                </a:lnTo>
                <a:lnTo>
                  <a:pt x="441531" y="644157"/>
                </a:lnTo>
                <a:lnTo>
                  <a:pt x="471204" y="638978"/>
                </a:lnTo>
                <a:lnTo>
                  <a:pt x="499988" y="631873"/>
                </a:lnTo>
                <a:lnTo>
                  <a:pt x="527785" y="622923"/>
                </a:lnTo>
                <a:lnTo>
                  <a:pt x="554497" y="612214"/>
                </a:lnTo>
                <a:lnTo>
                  <a:pt x="580027" y="599828"/>
                </a:lnTo>
                <a:lnTo>
                  <a:pt x="604277" y="585849"/>
                </a:lnTo>
                <a:lnTo>
                  <a:pt x="627148" y="570360"/>
                </a:lnTo>
                <a:lnTo>
                  <a:pt x="648544" y="553444"/>
                </a:lnTo>
                <a:lnTo>
                  <a:pt x="668365" y="535186"/>
                </a:lnTo>
                <a:lnTo>
                  <a:pt x="686516" y="515669"/>
                </a:lnTo>
                <a:lnTo>
                  <a:pt x="702897" y="494975"/>
                </a:lnTo>
                <a:lnTo>
                  <a:pt x="717412" y="473189"/>
                </a:lnTo>
                <a:lnTo>
                  <a:pt x="729961" y="450393"/>
                </a:lnTo>
                <a:lnTo>
                  <a:pt x="740448" y="426672"/>
                </a:lnTo>
                <a:lnTo>
                  <a:pt x="748775" y="402109"/>
                </a:lnTo>
                <a:lnTo>
                  <a:pt x="754844" y="376787"/>
                </a:lnTo>
                <a:lnTo>
                  <a:pt x="758557" y="350789"/>
                </a:lnTo>
                <a:lnTo>
                  <a:pt x="759816" y="324200"/>
                </a:lnTo>
                <a:lnTo>
                  <a:pt x="758557" y="297611"/>
                </a:lnTo>
                <a:lnTo>
                  <a:pt x="754844" y="271613"/>
                </a:lnTo>
                <a:lnTo>
                  <a:pt x="748775" y="246291"/>
                </a:lnTo>
                <a:lnTo>
                  <a:pt x="740448" y="221728"/>
                </a:lnTo>
                <a:lnTo>
                  <a:pt x="729961" y="198007"/>
                </a:lnTo>
                <a:lnTo>
                  <a:pt x="717412" y="175211"/>
                </a:lnTo>
                <a:lnTo>
                  <a:pt x="702897" y="153425"/>
                </a:lnTo>
                <a:lnTo>
                  <a:pt x="686516" y="132731"/>
                </a:lnTo>
                <a:lnTo>
                  <a:pt x="668365" y="113214"/>
                </a:lnTo>
                <a:lnTo>
                  <a:pt x="648544" y="94956"/>
                </a:lnTo>
                <a:lnTo>
                  <a:pt x="627148" y="78040"/>
                </a:lnTo>
                <a:lnTo>
                  <a:pt x="604277" y="62551"/>
                </a:lnTo>
                <a:lnTo>
                  <a:pt x="580027" y="48572"/>
                </a:lnTo>
                <a:lnTo>
                  <a:pt x="554497" y="36186"/>
                </a:lnTo>
                <a:lnTo>
                  <a:pt x="527785" y="25477"/>
                </a:lnTo>
                <a:lnTo>
                  <a:pt x="499988" y="16527"/>
                </a:lnTo>
                <a:lnTo>
                  <a:pt x="471204" y="9422"/>
                </a:lnTo>
                <a:lnTo>
                  <a:pt x="441531" y="4243"/>
                </a:lnTo>
                <a:lnTo>
                  <a:pt x="411066" y="1074"/>
                </a:lnTo>
                <a:lnTo>
                  <a:pt x="379907" y="0"/>
                </a:lnTo>
                <a:lnTo>
                  <a:pt x="348749" y="1074"/>
                </a:lnTo>
                <a:lnTo>
                  <a:pt x="318284" y="4243"/>
                </a:lnTo>
                <a:lnTo>
                  <a:pt x="288611" y="9422"/>
                </a:lnTo>
                <a:lnTo>
                  <a:pt x="259827" y="16527"/>
                </a:lnTo>
                <a:lnTo>
                  <a:pt x="232030" y="25477"/>
                </a:lnTo>
                <a:lnTo>
                  <a:pt x="205318" y="36186"/>
                </a:lnTo>
                <a:lnTo>
                  <a:pt x="179788" y="48572"/>
                </a:lnTo>
                <a:lnTo>
                  <a:pt x="155539" y="62551"/>
                </a:lnTo>
                <a:lnTo>
                  <a:pt x="132668" y="78040"/>
                </a:lnTo>
                <a:lnTo>
                  <a:pt x="111272" y="94956"/>
                </a:lnTo>
                <a:lnTo>
                  <a:pt x="91450" y="113214"/>
                </a:lnTo>
                <a:lnTo>
                  <a:pt x="73300" y="132731"/>
                </a:lnTo>
                <a:lnTo>
                  <a:pt x="56919" y="153425"/>
                </a:lnTo>
                <a:lnTo>
                  <a:pt x="42404" y="175211"/>
                </a:lnTo>
                <a:lnTo>
                  <a:pt x="29855" y="198007"/>
                </a:lnTo>
                <a:lnTo>
                  <a:pt x="19368" y="221728"/>
                </a:lnTo>
                <a:lnTo>
                  <a:pt x="11041" y="246291"/>
                </a:lnTo>
                <a:lnTo>
                  <a:pt x="4972" y="271613"/>
                </a:lnTo>
                <a:lnTo>
                  <a:pt x="1259" y="297611"/>
                </a:lnTo>
                <a:lnTo>
                  <a:pt x="0" y="324200"/>
                </a:lnTo>
                <a:close/>
              </a:path>
            </a:pathLst>
          </a:custGeom>
          <a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21914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8" name="object 325"/>
          <p:cNvSpPr/>
          <p:nvPr/>
        </p:nvSpPr>
        <p:spPr>
          <a:xfrm>
            <a:off x="6980135" y="2256114"/>
            <a:ext cx="759816" cy="648401"/>
          </a:xfrm>
          <a:custGeom>
            <a:avLst/>
            <a:gdLst/>
            <a:ahLst/>
            <a:cxnLst/>
            <a:rect l="l" t="t" r="r" b="b"/>
            <a:pathLst>
              <a:path w="759816" h="648401">
                <a:moveTo>
                  <a:pt x="0" y="324200"/>
                </a:moveTo>
                <a:lnTo>
                  <a:pt x="1259" y="297611"/>
                </a:lnTo>
                <a:lnTo>
                  <a:pt x="4972" y="271613"/>
                </a:lnTo>
                <a:lnTo>
                  <a:pt x="11041" y="246291"/>
                </a:lnTo>
                <a:lnTo>
                  <a:pt x="19367" y="221728"/>
                </a:lnTo>
                <a:lnTo>
                  <a:pt x="29855" y="198007"/>
                </a:lnTo>
                <a:lnTo>
                  <a:pt x="42404" y="175211"/>
                </a:lnTo>
                <a:lnTo>
                  <a:pt x="56918" y="153425"/>
                </a:lnTo>
                <a:lnTo>
                  <a:pt x="73300" y="132731"/>
                </a:lnTo>
                <a:lnTo>
                  <a:pt x="91450" y="113214"/>
                </a:lnTo>
                <a:lnTo>
                  <a:pt x="111272" y="94956"/>
                </a:lnTo>
                <a:lnTo>
                  <a:pt x="132667" y="78040"/>
                </a:lnTo>
                <a:lnTo>
                  <a:pt x="155539" y="62551"/>
                </a:lnTo>
                <a:lnTo>
                  <a:pt x="179788" y="48572"/>
                </a:lnTo>
                <a:lnTo>
                  <a:pt x="205318" y="36186"/>
                </a:lnTo>
                <a:lnTo>
                  <a:pt x="232030" y="25477"/>
                </a:lnTo>
                <a:lnTo>
                  <a:pt x="259827" y="16527"/>
                </a:lnTo>
                <a:lnTo>
                  <a:pt x="288611" y="9422"/>
                </a:lnTo>
                <a:lnTo>
                  <a:pt x="318284" y="4243"/>
                </a:lnTo>
                <a:lnTo>
                  <a:pt x="348749" y="1074"/>
                </a:lnTo>
                <a:lnTo>
                  <a:pt x="379908" y="0"/>
                </a:lnTo>
                <a:lnTo>
                  <a:pt x="411066" y="1074"/>
                </a:lnTo>
                <a:lnTo>
                  <a:pt x="441531" y="4243"/>
                </a:lnTo>
                <a:lnTo>
                  <a:pt x="471204" y="9422"/>
                </a:lnTo>
                <a:lnTo>
                  <a:pt x="499988" y="16527"/>
                </a:lnTo>
                <a:lnTo>
                  <a:pt x="527785" y="25477"/>
                </a:lnTo>
                <a:lnTo>
                  <a:pt x="554497" y="36186"/>
                </a:lnTo>
                <a:lnTo>
                  <a:pt x="580027" y="48572"/>
                </a:lnTo>
                <a:lnTo>
                  <a:pt x="604276" y="62551"/>
                </a:lnTo>
                <a:lnTo>
                  <a:pt x="627148" y="78040"/>
                </a:lnTo>
                <a:lnTo>
                  <a:pt x="648543" y="94956"/>
                </a:lnTo>
                <a:lnTo>
                  <a:pt x="668365" y="113214"/>
                </a:lnTo>
                <a:lnTo>
                  <a:pt x="686515" y="132731"/>
                </a:lnTo>
                <a:lnTo>
                  <a:pt x="702897" y="153425"/>
                </a:lnTo>
                <a:lnTo>
                  <a:pt x="717411" y="175211"/>
                </a:lnTo>
                <a:lnTo>
                  <a:pt x="729960" y="198007"/>
                </a:lnTo>
                <a:lnTo>
                  <a:pt x="740448" y="221728"/>
                </a:lnTo>
                <a:lnTo>
                  <a:pt x="748774" y="246291"/>
                </a:lnTo>
                <a:lnTo>
                  <a:pt x="754843" y="271613"/>
                </a:lnTo>
                <a:lnTo>
                  <a:pt x="758556" y="297611"/>
                </a:lnTo>
                <a:lnTo>
                  <a:pt x="759816" y="324200"/>
                </a:lnTo>
                <a:lnTo>
                  <a:pt x="758556" y="350789"/>
                </a:lnTo>
                <a:lnTo>
                  <a:pt x="754843" y="376787"/>
                </a:lnTo>
                <a:lnTo>
                  <a:pt x="748774" y="402109"/>
                </a:lnTo>
                <a:lnTo>
                  <a:pt x="740448" y="426672"/>
                </a:lnTo>
                <a:lnTo>
                  <a:pt x="729960" y="450393"/>
                </a:lnTo>
                <a:lnTo>
                  <a:pt x="717411" y="473189"/>
                </a:lnTo>
                <a:lnTo>
                  <a:pt x="702897" y="494975"/>
                </a:lnTo>
                <a:lnTo>
                  <a:pt x="686515" y="515669"/>
                </a:lnTo>
                <a:lnTo>
                  <a:pt x="668365" y="535186"/>
                </a:lnTo>
                <a:lnTo>
                  <a:pt x="648543" y="553444"/>
                </a:lnTo>
                <a:lnTo>
                  <a:pt x="627148" y="570360"/>
                </a:lnTo>
                <a:lnTo>
                  <a:pt x="604276" y="585849"/>
                </a:lnTo>
                <a:lnTo>
                  <a:pt x="580027" y="599828"/>
                </a:lnTo>
                <a:lnTo>
                  <a:pt x="554497" y="612214"/>
                </a:lnTo>
                <a:lnTo>
                  <a:pt x="527785" y="622923"/>
                </a:lnTo>
                <a:lnTo>
                  <a:pt x="499988" y="631873"/>
                </a:lnTo>
                <a:lnTo>
                  <a:pt x="471204" y="638978"/>
                </a:lnTo>
                <a:lnTo>
                  <a:pt x="441531" y="644157"/>
                </a:lnTo>
                <a:lnTo>
                  <a:pt x="411066" y="647326"/>
                </a:lnTo>
                <a:lnTo>
                  <a:pt x="379908" y="648401"/>
                </a:lnTo>
                <a:lnTo>
                  <a:pt x="348749" y="647326"/>
                </a:lnTo>
                <a:lnTo>
                  <a:pt x="318284" y="644157"/>
                </a:lnTo>
                <a:lnTo>
                  <a:pt x="288611" y="638978"/>
                </a:lnTo>
                <a:lnTo>
                  <a:pt x="259827" y="631873"/>
                </a:lnTo>
                <a:lnTo>
                  <a:pt x="232030" y="622923"/>
                </a:lnTo>
                <a:lnTo>
                  <a:pt x="205318" y="612214"/>
                </a:lnTo>
                <a:lnTo>
                  <a:pt x="179788" y="599828"/>
                </a:lnTo>
                <a:lnTo>
                  <a:pt x="155539" y="585849"/>
                </a:lnTo>
                <a:lnTo>
                  <a:pt x="132667" y="570360"/>
                </a:lnTo>
                <a:lnTo>
                  <a:pt x="111272" y="553444"/>
                </a:lnTo>
                <a:lnTo>
                  <a:pt x="91450" y="535186"/>
                </a:lnTo>
                <a:lnTo>
                  <a:pt x="73300" y="515669"/>
                </a:lnTo>
                <a:lnTo>
                  <a:pt x="56918" y="494975"/>
                </a:lnTo>
                <a:lnTo>
                  <a:pt x="42404" y="473189"/>
                </a:lnTo>
                <a:lnTo>
                  <a:pt x="29855" y="450393"/>
                </a:lnTo>
                <a:lnTo>
                  <a:pt x="19367" y="426672"/>
                </a:lnTo>
                <a:lnTo>
                  <a:pt x="11041" y="402109"/>
                </a:lnTo>
                <a:lnTo>
                  <a:pt x="4972" y="376787"/>
                </a:lnTo>
                <a:lnTo>
                  <a:pt x="1259" y="350789"/>
                </a:lnTo>
                <a:lnTo>
                  <a:pt x="0" y="324200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9" name="object 314"/>
          <p:cNvSpPr/>
          <p:nvPr/>
        </p:nvSpPr>
        <p:spPr>
          <a:xfrm>
            <a:off x="8458200" y="2593850"/>
            <a:ext cx="1691640" cy="34594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0" name="object 315"/>
          <p:cNvSpPr/>
          <p:nvPr/>
        </p:nvSpPr>
        <p:spPr>
          <a:xfrm>
            <a:off x="8481065" y="2580313"/>
            <a:ext cx="1671595" cy="3436523"/>
          </a:xfrm>
          <a:custGeom>
            <a:avLst/>
            <a:gdLst/>
            <a:ahLst/>
            <a:cxnLst/>
            <a:rect l="l" t="t" r="r" b="b"/>
            <a:pathLst>
              <a:path w="1671595" h="3436523">
                <a:moveTo>
                  <a:pt x="1671595" y="3436523"/>
                </a:moveTo>
                <a:lnTo>
                  <a:pt x="1671595" y="0"/>
                </a:lnTo>
                <a:lnTo>
                  <a:pt x="1446843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4" y="202970"/>
                </a:lnTo>
                <a:lnTo>
                  <a:pt x="1378639" y="239634"/>
                </a:lnTo>
                <a:lnTo>
                  <a:pt x="1355295" y="274675"/>
                </a:lnTo>
                <a:lnTo>
                  <a:pt x="1328947" y="307958"/>
                </a:lnTo>
                <a:lnTo>
                  <a:pt x="1299754" y="339351"/>
                </a:lnTo>
                <a:lnTo>
                  <a:pt x="1267872" y="368717"/>
                </a:lnTo>
                <a:lnTo>
                  <a:pt x="1233460" y="395924"/>
                </a:lnTo>
                <a:lnTo>
                  <a:pt x="1196673" y="420836"/>
                </a:lnTo>
                <a:lnTo>
                  <a:pt x="1157670" y="443320"/>
                </a:lnTo>
                <a:lnTo>
                  <a:pt x="1116608" y="463242"/>
                </a:lnTo>
                <a:lnTo>
                  <a:pt x="1073644" y="480467"/>
                </a:lnTo>
                <a:lnTo>
                  <a:pt x="1028935" y="494861"/>
                </a:lnTo>
                <a:lnTo>
                  <a:pt x="982639" y="506290"/>
                </a:lnTo>
                <a:lnTo>
                  <a:pt x="934913" y="514620"/>
                </a:lnTo>
                <a:lnTo>
                  <a:pt x="885913" y="519716"/>
                </a:lnTo>
                <a:lnTo>
                  <a:pt x="835798" y="521445"/>
                </a:lnTo>
                <a:lnTo>
                  <a:pt x="785683" y="519716"/>
                </a:lnTo>
                <a:lnTo>
                  <a:pt x="736683" y="514620"/>
                </a:lnTo>
                <a:lnTo>
                  <a:pt x="688956" y="506290"/>
                </a:lnTo>
                <a:lnTo>
                  <a:pt x="642660" y="494861"/>
                </a:lnTo>
                <a:lnTo>
                  <a:pt x="597951" y="480467"/>
                </a:lnTo>
                <a:lnTo>
                  <a:pt x="554987" y="463242"/>
                </a:lnTo>
                <a:lnTo>
                  <a:pt x="513925" y="443320"/>
                </a:lnTo>
                <a:lnTo>
                  <a:pt x="474922" y="420836"/>
                </a:lnTo>
                <a:lnTo>
                  <a:pt x="438135" y="395924"/>
                </a:lnTo>
                <a:lnTo>
                  <a:pt x="403723" y="368717"/>
                </a:lnTo>
                <a:lnTo>
                  <a:pt x="371841" y="339351"/>
                </a:lnTo>
                <a:lnTo>
                  <a:pt x="342648" y="307958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3"/>
                </a:lnTo>
                <a:lnTo>
                  <a:pt x="1671595" y="3436523"/>
                </a:lnTo>
                <a:close/>
              </a:path>
            </a:pathLst>
          </a:custGeom>
          <a:solidFill>
            <a:srgbClr val="C3B895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1" name="object 316"/>
          <p:cNvSpPr/>
          <p:nvPr/>
        </p:nvSpPr>
        <p:spPr>
          <a:xfrm>
            <a:off x="8481067" y="2580311"/>
            <a:ext cx="1671596" cy="3436524"/>
          </a:xfrm>
          <a:custGeom>
            <a:avLst/>
            <a:gdLst/>
            <a:ahLst/>
            <a:cxnLst/>
            <a:rect l="l" t="t" r="r" b="b"/>
            <a:pathLst>
              <a:path w="1671596" h="3436524">
                <a:moveTo>
                  <a:pt x="0" y="3436524"/>
                </a:moveTo>
                <a:lnTo>
                  <a:pt x="1671596" y="3436524"/>
                </a:lnTo>
                <a:lnTo>
                  <a:pt x="1671596" y="0"/>
                </a:lnTo>
                <a:lnTo>
                  <a:pt x="1446844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5" y="202970"/>
                </a:lnTo>
                <a:lnTo>
                  <a:pt x="1378640" y="239634"/>
                </a:lnTo>
                <a:lnTo>
                  <a:pt x="1355295" y="274675"/>
                </a:lnTo>
                <a:lnTo>
                  <a:pt x="1328947" y="307959"/>
                </a:lnTo>
                <a:lnTo>
                  <a:pt x="1299754" y="339351"/>
                </a:lnTo>
                <a:lnTo>
                  <a:pt x="1267873" y="368718"/>
                </a:lnTo>
                <a:lnTo>
                  <a:pt x="1233460" y="395924"/>
                </a:lnTo>
                <a:lnTo>
                  <a:pt x="1196674" y="420837"/>
                </a:lnTo>
                <a:lnTo>
                  <a:pt x="1157671" y="443321"/>
                </a:lnTo>
                <a:lnTo>
                  <a:pt x="1116609" y="463243"/>
                </a:lnTo>
                <a:lnTo>
                  <a:pt x="1073644" y="480468"/>
                </a:lnTo>
                <a:lnTo>
                  <a:pt x="1028936" y="494862"/>
                </a:lnTo>
                <a:lnTo>
                  <a:pt x="982639" y="506291"/>
                </a:lnTo>
                <a:lnTo>
                  <a:pt x="934913" y="514621"/>
                </a:lnTo>
                <a:lnTo>
                  <a:pt x="885913" y="519717"/>
                </a:lnTo>
                <a:lnTo>
                  <a:pt x="835798" y="521446"/>
                </a:lnTo>
                <a:lnTo>
                  <a:pt x="785682" y="519717"/>
                </a:lnTo>
                <a:lnTo>
                  <a:pt x="736683" y="514621"/>
                </a:lnTo>
                <a:lnTo>
                  <a:pt x="688956" y="506291"/>
                </a:lnTo>
                <a:lnTo>
                  <a:pt x="642660" y="494862"/>
                </a:lnTo>
                <a:lnTo>
                  <a:pt x="597951" y="480468"/>
                </a:lnTo>
                <a:lnTo>
                  <a:pt x="554986" y="463243"/>
                </a:lnTo>
                <a:lnTo>
                  <a:pt x="513924" y="443321"/>
                </a:lnTo>
                <a:lnTo>
                  <a:pt x="474921" y="420837"/>
                </a:lnTo>
                <a:lnTo>
                  <a:pt x="438135" y="395924"/>
                </a:lnTo>
                <a:lnTo>
                  <a:pt x="403723" y="368718"/>
                </a:lnTo>
                <a:lnTo>
                  <a:pt x="371841" y="339351"/>
                </a:lnTo>
                <a:lnTo>
                  <a:pt x="342648" y="307959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4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2" name="object 317"/>
          <p:cNvSpPr/>
          <p:nvPr/>
        </p:nvSpPr>
        <p:spPr>
          <a:xfrm>
            <a:off x="8912355" y="2270760"/>
            <a:ext cx="783335" cy="67056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3" name="object 318"/>
          <p:cNvSpPr/>
          <p:nvPr/>
        </p:nvSpPr>
        <p:spPr>
          <a:xfrm>
            <a:off x="8936957" y="2256114"/>
            <a:ext cx="759815" cy="648401"/>
          </a:xfrm>
          <a:custGeom>
            <a:avLst/>
            <a:gdLst/>
            <a:ahLst/>
            <a:cxnLst/>
            <a:rect l="l" t="t" r="r" b="b"/>
            <a:pathLst>
              <a:path w="759815" h="648401">
                <a:moveTo>
                  <a:pt x="0" y="324200"/>
                </a:moveTo>
                <a:lnTo>
                  <a:pt x="1259" y="350789"/>
                </a:lnTo>
                <a:lnTo>
                  <a:pt x="4972" y="376787"/>
                </a:lnTo>
                <a:lnTo>
                  <a:pt x="11041" y="402109"/>
                </a:lnTo>
                <a:lnTo>
                  <a:pt x="19368" y="426672"/>
                </a:lnTo>
                <a:lnTo>
                  <a:pt x="29855" y="450393"/>
                </a:lnTo>
                <a:lnTo>
                  <a:pt x="42404" y="473189"/>
                </a:lnTo>
                <a:lnTo>
                  <a:pt x="56919" y="494975"/>
                </a:lnTo>
                <a:lnTo>
                  <a:pt x="73300" y="515669"/>
                </a:lnTo>
                <a:lnTo>
                  <a:pt x="91450" y="535186"/>
                </a:lnTo>
                <a:lnTo>
                  <a:pt x="111272" y="553444"/>
                </a:lnTo>
                <a:lnTo>
                  <a:pt x="132668" y="570360"/>
                </a:lnTo>
                <a:lnTo>
                  <a:pt x="155539" y="585849"/>
                </a:lnTo>
                <a:lnTo>
                  <a:pt x="179788" y="599828"/>
                </a:lnTo>
                <a:lnTo>
                  <a:pt x="205318" y="612214"/>
                </a:lnTo>
                <a:lnTo>
                  <a:pt x="232030" y="622923"/>
                </a:lnTo>
                <a:lnTo>
                  <a:pt x="259827" y="631873"/>
                </a:lnTo>
                <a:lnTo>
                  <a:pt x="288611" y="638978"/>
                </a:lnTo>
                <a:lnTo>
                  <a:pt x="318284" y="644157"/>
                </a:lnTo>
                <a:lnTo>
                  <a:pt x="348749" y="647326"/>
                </a:lnTo>
                <a:lnTo>
                  <a:pt x="379907" y="648401"/>
                </a:lnTo>
                <a:lnTo>
                  <a:pt x="411066" y="647326"/>
                </a:lnTo>
                <a:lnTo>
                  <a:pt x="441530" y="644157"/>
                </a:lnTo>
                <a:lnTo>
                  <a:pt x="471204" y="638978"/>
                </a:lnTo>
                <a:lnTo>
                  <a:pt x="499988" y="631873"/>
                </a:lnTo>
                <a:lnTo>
                  <a:pt x="527785" y="622923"/>
                </a:lnTo>
                <a:lnTo>
                  <a:pt x="554497" y="612214"/>
                </a:lnTo>
                <a:lnTo>
                  <a:pt x="580027" y="599828"/>
                </a:lnTo>
                <a:lnTo>
                  <a:pt x="604276" y="585849"/>
                </a:lnTo>
                <a:lnTo>
                  <a:pt x="627148" y="570360"/>
                </a:lnTo>
                <a:lnTo>
                  <a:pt x="648543" y="553444"/>
                </a:lnTo>
                <a:lnTo>
                  <a:pt x="668365" y="535186"/>
                </a:lnTo>
                <a:lnTo>
                  <a:pt x="686515" y="515669"/>
                </a:lnTo>
                <a:lnTo>
                  <a:pt x="702896" y="494975"/>
                </a:lnTo>
                <a:lnTo>
                  <a:pt x="717411" y="473189"/>
                </a:lnTo>
                <a:lnTo>
                  <a:pt x="729960" y="450393"/>
                </a:lnTo>
                <a:lnTo>
                  <a:pt x="740447" y="426672"/>
                </a:lnTo>
                <a:lnTo>
                  <a:pt x="748774" y="402109"/>
                </a:lnTo>
                <a:lnTo>
                  <a:pt x="754843" y="376787"/>
                </a:lnTo>
                <a:lnTo>
                  <a:pt x="758556" y="350789"/>
                </a:lnTo>
                <a:lnTo>
                  <a:pt x="759815" y="324200"/>
                </a:lnTo>
                <a:lnTo>
                  <a:pt x="758556" y="297611"/>
                </a:lnTo>
                <a:lnTo>
                  <a:pt x="754843" y="271613"/>
                </a:lnTo>
                <a:lnTo>
                  <a:pt x="748774" y="246291"/>
                </a:lnTo>
                <a:lnTo>
                  <a:pt x="740447" y="221728"/>
                </a:lnTo>
                <a:lnTo>
                  <a:pt x="729960" y="198007"/>
                </a:lnTo>
                <a:lnTo>
                  <a:pt x="717411" y="175211"/>
                </a:lnTo>
                <a:lnTo>
                  <a:pt x="702896" y="153425"/>
                </a:lnTo>
                <a:lnTo>
                  <a:pt x="686515" y="132731"/>
                </a:lnTo>
                <a:lnTo>
                  <a:pt x="668365" y="113214"/>
                </a:lnTo>
                <a:lnTo>
                  <a:pt x="648543" y="94956"/>
                </a:lnTo>
                <a:lnTo>
                  <a:pt x="627148" y="78040"/>
                </a:lnTo>
                <a:lnTo>
                  <a:pt x="604276" y="62551"/>
                </a:lnTo>
                <a:lnTo>
                  <a:pt x="580027" y="48572"/>
                </a:lnTo>
                <a:lnTo>
                  <a:pt x="554497" y="36186"/>
                </a:lnTo>
                <a:lnTo>
                  <a:pt x="527785" y="25477"/>
                </a:lnTo>
                <a:lnTo>
                  <a:pt x="499988" y="16527"/>
                </a:lnTo>
                <a:lnTo>
                  <a:pt x="471204" y="9422"/>
                </a:lnTo>
                <a:lnTo>
                  <a:pt x="441530" y="4243"/>
                </a:lnTo>
                <a:lnTo>
                  <a:pt x="411066" y="1074"/>
                </a:lnTo>
                <a:lnTo>
                  <a:pt x="379907" y="0"/>
                </a:lnTo>
                <a:lnTo>
                  <a:pt x="348749" y="1074"/>
                </a:lnTo>
                <a:lnTo>
                  <a:pt x="318284" y="4243"/>
                </a:lnTo>
                <a:lnTo>
                  <a:pt x="288611" y="9422"/>
                </a:lnTo>
                <a:lnTo>
                  <a:pt x="259827" y="16527"/>
                </a:lnTo>
                <a:lnTo>
                  <a:pt x="232030" y="25477"/>
                </a:lnTo>
                <a:lnTo>
                  <a:pt x="205318" y="36186"/>
                </a:lnTo>
                <a:lnTo>
                  <a:pt x="179788" y="48572"/>
                </a:lnTo>
                <a:lnTo>
                  <a:pt x="155539" y="62551"/>
                </a:lnTo>
                <a:lnTo>
                  <a:pt x="132668" y="78040"/>
                </a:lnTo>
                <a:lnTo>
                  <a:pt x="111272" y="94956"/>
                </a:lnTo>
                <a:lnTo>
                  <a:pt x="91450" y="113214"/>
                </a:lnTo>
                <a:lnTo>
                  <a:pt x="73300" y="132731"/>
                </a:lnTo>
                <a:lnTo>
                  <a:pt x="56919" y="153425"/>
                </a:lnTo>
                <a:lnTo>
                  <a:pt x="42404" y="175211"/>
                </a:lnTo>
                <a:lnTo>
                  <a:pt x="29855" y="198007"/>
                </a:lnTo>
                <a:lnTo>
                  <a:pt x="19368" y="221728"/>
                </a:lnTo>
                <a:lnTo>
                  <a:pt x="11041" y="246291"/>
                </a:lnTo>
                <a:lnTo>
                  <a:pt x="4972" y="271613"/>
                </a:lnTo>
                <a:lnTo>
                  <a:pt x="1259" y="297611"/>
                </a:lnTo>
                <a:lnTo>
                  <a:pt x="0" y="324200"/>
                </a:lnTo>
                <a:close/>
              </a:path>
            </a:pathLst>
          </a:custGeom>
          <a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21914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4" name="object 319"/>
          <p:cNvSpPr/>
          <p:nvPr/>
        </p:nvSpPr>
        <p:spPr>
          <a:xfrm>
            <a:off x="8936955" y="2256114"/>
            <a:ext cx="759816" cy="648401"/>
          </a:xfrm>
          <a:custGeom>
            <a:avLst/>
            <a:gdLst/>
            <a:ahLst/>
            <a:cxnLst/>
            <a:rect l="l" t="t" r="r" b="b"/>
            <a:pathLst>
              <a:path w="759816" h="648401">
                <a:moveTo>
                  <a:pt x="0" y="324200"/>
                </a:moveTo>
                <a:lnTo>
                  <a:pt x="1259" y="297611"/>
                </a:lnTo>
                <a:lnTo>
                  <a:pt x="4972" y="271613"/>
                </a:lnTo>
                <a:lnTo>
                  <a:pt x="11041" y="246291"/>
                </a:lnTo>
                <a:lnTo>
                  <a:pt x="19367" y="221728"/>
                </a:lnTo>
                <a:lnTo>
                  <a:pt x="29855" y="198007"/>
                </a:lnTo>
                <a:lnTo>
                  <a:pt x="42404" y="175211"/>
                </a:lnTo>
                <a:lnTo>
                  <a:pt x="56918" y="153425"/>
                </a:lnTo>
                <a:lnTo>
                  <a:pt x="73300" y="132731"/>
                </a:lnTo>
                <a:lnTo>
                  <a:pt x="91450" y="113214"/>
                </a:lnTo>
                <a:lnTo>
                  <a:pt x="111272" y="94956"/>
                </a:lnTo>
                <a:lnTo>
                  <a:pt x="132667" y="78040"/>
                </a:lnTo>
                <a:lnTo>
                  <a:pt x="155539" y="62551"/>
                </a:lnTo>
                <a:lnTo>
                  <a:pt x="179788" y="48572"/>
                </a:lnTo>
                <a:lnTo>
                  <a:pt x="205318" y="36186"/>
                </a:lnTo>
                <a:lnTo>
                  <a:pt x="232030" y="25477"/>
                </a:lnTo>
                <a:lnTo>
                  <a:pt x="259827" y="16527"/>
                </a:lnTo>
                <a:lnTo>
                  <a:pt x="288611" y="9422"/>
                </a:lnTo>
                <a:lnTo>
                  <a:pt x="318284" y="4243"/>
                </a:lnTo>
                <a:lnTo>
                  <a:pt x="348749" y="1074"/>
                </a:lnTo>
                <a:lnTo>
                  <a:pt x="379908" y="0"/>
                </a:lnTo>
                <a:lnTo>
                  <a:pt x="411066" y="1074"/>
                </a:lnTo>
                <a:lnTo>
                  <a:pt x="441531" y="4243"/>
                </a:lnTo>
                <a:lnTo>
                  <a:pt x="471204" y="9422"/>
                </a:lnTo>
                <a:lnTo>
                  <a:pt x="499988" y="16527"/>
                </a:lnTo>
                <a:lnTo>
                  <a:pt x="527785" y="25477"/>
                </a:lnTo>
                <a:lnTo>
                  <a:pt x="554497" y="36186"/>
                </a:lnTo>
                <a:lnTo>
                  <a:pt x="580027" y="48572"/>
                </a:lnTo>
                <a:lnTo>
                  <a:pt x="604276" y="62551"/>
                </a:lnTo>
                <a:lnTo>
                  <a:pt x="627148" y="78040"/>
                </a:lnTo>
                <a:lnTo>
                  <a:pt x="648543" y="94956"/>
                </a:lnTo>
                <a:lnTo>
                  <a:pt x="668365" y="113214"/>
                </a:lnTo>
                <a:lnTo>
                  <a:pt x="686515" y="132731"/>
                </a:lnTo>
                <a:lnTo>
                  <a:pt x="702897" y="153425"/>
                </a:lnTo>
                <a:lnTo>
                  <a:pt x="717411" y="175211"/>
                </a:lnTo>
                <a:lnTo>
                  <a:pt x="729960" y="198007"/>
                </a:lnTo>
                <a:lnTo>
                  <a:pt x="740448" y="221728"/>
                </a:lnTo>
                <a:lnTo>
                  <a:pt x="748774" y="246291"/>
                </a:lnTo>
                <a:lnTo>
                  <a:pt x="754843" y="271613"/>
                </a:lnTo>
                <a:lnTo>
                  <a:pt x="758556" y="297611"/>
                </a:lnTo>
                <a:lnTo>
                  <a:pt x="759816" y="324200"/>
                </a:lnTo>
                <a:lnTo>
                  <a:pt x="758556" y="350789"/>
                </a:lnTo>
                <a:lnTo>
                  <a:pt x="754843" y="376787"/>
                </a:lnTo>
                <a:lnTo>
                  <a:pt x="748774" y="402109"/>
                </a:lnTo>
                <a:lnTo>
                  <a:pt x="740448" y="426672"/>
                </a:lnTo>
                <a:lnTo>
                  <a:pt x="729960" y="450393"/>
                </a:lnTo>
                <a:lnTo>
                  <a:pt x="717411" y="473189"/>
                </a:lnTo>
                <a:lnTo>
                  <a:pt x="702897" y="494975"/>
                </a:lnTo>
                <a:lnTo>
                  <a:pt x="686515" y="515669"/>
                </a:lnTo>
                <a:lnTo>
                  <a:pt x="668365" y="535186"/>
                </a:lnTo>
                <a:lnTo>
                  <a:pt x="648543" y="553444"/>
                </a:lnTo>
                <a:lnTo>
                  <a:pt x="627148" y="570360"/>
                </a:lnTo>
                <a:lnTo>
                  <a:pt x="604276" y="585849"/>
                </a:lnTo>
                <a:lnTo>
                  <a:pt x="580027" y="599828"/>
                </a:lnTo>
                <a:lnTo>
                  <a:pt x="554497" y="612214"/>
                </a:lnTo>
                <a:lnTo>
                  <a:pt x="527785" y="622923"/>
                </a:lnTo>
                <a:lnTo>
                  <a:pt x="499988" y="631873"/>
                </a:lnTo>
                <a:lnTo>
                  <a:pt x="471204" y="638978"/>
                </a:lnTo>
                <a:lnTo>
                  <a:pt x="441531" y="644157"/>
                </a:lnTo>
                <a:lnTo>
                  <a:pt x="411066" y="647326"/>
                </a:lnTo>
                <a:lnTo>
                  <a:pt x="379908" y="648401"/>
                </a:lnTo>
                <a:lnTo>
                  <a:pt x="348749" y="647326"/>
                </a:lnTo>
                <a:lnTo>
                  <a:pt x="318284" y="644157"/>
                </a:lnTo>
                <a:lnTo>
                  <a:pt x="288611" y="638978"/>
                </a:lnTo>
                <a:lnTo>
                  <a:pt x="259827" y="631873"/>
                </a:lnTo>
                <a:lnTo>
                  <a:pt x="232030" y="622923"/>
                </a:lnTo>
                <a:lnTo>
                  <a:pt x="205318" y="612214"/>
                </a:lnTo>
                <a:lnTo>
                  <a:pt x="179788" y="599828"/>
                </a:lnTo>
                <a:lnTo>
                  <a:pt x="155539" y="585849"/>
                </a:lnTo>
                <a:lnTo>
                  <a:pt x="132667" y="570360"/>
                </a:lnTo>
                <a:lnTo>
                  <a:pt x="111272" y="553444"/>
                </a:lnTo>
                <a:lnTo>
                  <a:pt x="91450" y="535186"/>
                </a:lnTo>
                <a:lnTo>
                  <a:pt x="73300" y="515669"/>
                </a:lnTo>
                <a:lnTo>
                  <a:pt x="56918" y="494975"/>
                </a:lnTo>
                <a:lnTo>
                  <a:pt x="42404" y="473189"/>
                </a:lnTo>
                <a:lnTo>
                  <a:pt x="29855" y="450393"/>
                </a:lnTo>
                <a:lnTo>
                  <a:pt x="19367" y="426672"/>
                </a:lnTo>
                <a:lnTo>
                  <a:pt x="11041" y="402109"/>
                </a:lnTo>
                <a:lnTo>
                  <a:pt x="4972" y="376787"/>
                </a:lnTo>
                <a:lnTo>
                  <a:pt x="1259" y="350789"/>
                </a:lnTo>
                <a:lnTo>
                  <a:pt x="0" y="324200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5" name="object 256"/>
          <p:cNvSpPr/>
          <p:nvPr/>
        </p:nvSpPr>
        <p:spPr>
          <a:xfrm>
            <a:off x="2115155" y="2008071"/>
            <a:ext cx="19968" cy="10287"/>
          </a:xfrm>
          <a:custGeom>
            <a:avLst/>
            <a:gdLst/>
            <a:ahLst/>
            <a:cxnLst/>
            <a:rect l="l" t="t" r="r" b="b"/>
            <a:pathLst>
              <a:path w="19968" h="10287">
                <a:moveTo>
                  <a:pt x="18606" y="0"/>
                </a:moveTo>
                <a:lnTo>
                  <a:pt x="0" y="4084"/>
                </a:lnTo>
                <a:lnTo>
                  <a:pt x="1360" y="10287"/>
                </a:lnTo>
                <a:lnTo>
                  <a:pt x="19968" y="6202"/>
                </a:lnTo>
                <a:lnTo>
                  <a:pt x="1860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6" name="object 257"/>
          <p:cNvSpPr/>
          <p:nvPr/>
        </p:nvSpPr>
        <p:spPr>
          <a:xfrm>
            <a:off x="2090347" y="2013515"/>
            <a:ext cx="19968" cy="10285"/>
          </a:xfrm>
          <a:custGeom>
            <a:avLst/>
            <a:gdLst/>
            <a:ahLst/>
            <a:cxnLst/>
            <a:rect l="l" t="t" r="r" b="b"/>
            <a:pathLst>
              <a:path w="19968" h="10285">
                <a:moveTo>
                  <a:pt x="18606" y="0"/>
                </a:moveTo>
                <a:lnTo>
                  <a:pt x="0" y="4083"/>
                </a:lnTo>
                <a:lnTo>
                  <a:pt x="1360" y="10285"/>
                </a:lnTo>
                <a:lnTo>
                  <a:pt x="19968" y="6201"/>
                </a:lnTo>
                <a:lnTo>
                  <a:pt x="1860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7" name="object 258"/>
          <p:cNvSpPr/>
          <p:nvPr/>
        </p:nvSpPr>
        <p:spPr>
          <a:xfrm>
            <a:off x="2065611" y="2018960"/>
            <a:ext cx="19895" cy="11243"/>
          </a:xfrm>
          <a:custGeom>
            <a:avLst/>
            <a:gdLst/>
            <a:ahLst/>
            <a:cxnLst/>
            <a:rect l="l" t="t" r="r" b="b"/>
            <a:pathLst>
              <a:path w="19894" h="11243">
                <a:moveTo>
                  <a:pt x="0" y="5129"/>
                </a:moveTo>
                <a:lnTo>
                  <a:pt x="1713" y="11243"/>
                </a:lnTo>
                <a:lnTo>
                  <a:pt x="19089" y="6372"/>
                </a:lnTo>
                <a:lnTo>
                  <a:pt x="19894" y="6202"/>
                </a:lnTo>
                <a:lnTo>
                  <a:pt x="18533" y="0"/>
                </a:lnTo>
                <a:lnTo>
                  <a:pt x="17462" y="234"/>
                </a:lnTo>
                <a:lnTo>
                  <a:pt x="0" y="512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8" name="object 259"/>
          <p:cNvSpPr/>
          <p:nvPr/>
        </p:nvSpPr>
        <p:spPr>
          <a:xfrm>
            <a:off x="2041154" y="2025801"/>
            <a:ext cx="20057" cy="11256"/>
          </a:xfrm>
          <a:custGeom>
            <a:avLst/>
            <a:gdLst/>
            <a:ahLst/>
            <a:cxnLst/>
            <a:rect l="l" t="t" r="r" b="b"/>
            <a:pathLst>
              <a:path w="20057" h="11256">
                <a:moveTo>
                  <a:pt x="18342" y="0"/>
                </a:moveTo>
                <a:lnTo>
                  <a:pt x="0" y="5140"/>
                </a:lnTo>
                <a:lnTo>
                  <a:pt x="1713" y="11256"/>
                </a:lnTo>
                <a:lnTo>
                  <a:pt x="20057" y="6115"/>
                </a:lnTo>
                <a:lnTo>
                  <a:pt x="1834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9" name="object 260"/>
          <p:cNvSpPr/>
          <p:nvPr/>
        </p:nvSpPr>
        <p:spPr>
          <a:xfrm>
            <a:off x="2016698" y="2032656"/>
            <a:ext cx="20057" cy="11256"/>
          </a:xfrm>
          <a:custGeom>
            <a:avLst/>
            <a:gdLst/>
            <a:ahLst/>
            <a:cxnLst/>
            <a:rect l="l" t="t" r="r" b="b"/>
            <a:pathLst>
              <a:path w="20057" h="11256">
                <a:moveTo>
                  <a:pt x="18342" y="0"/>
                </a:moveTo>
                <a:lnTo>
                  <a:pt x="0" y="5140"/>
                </a:lnTo>
                <a:lnTo>
                  <a:pt x="1713" y="11256"/>
                </a:lnTo>
                <a:lnTo>
                  <a:pt x="20057" y="6113"/>
                </a:lnTo>
                <a:lnTo>
                  <a:pt x="1834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0" name="object 261"/>
          <p:cNvSpPr/>
          <p:nvPr/>
        </p:nvSpPr>
        <p:spPr>
          <a:xfrm>
            <a:off x="1992474" y="2039785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5" y="0"/>
                </a:moveTo>
                <a:lnTo>
                  <a:pt x="0" y="6278"/>
                </a:lnTo>
                <a:lnTo>
                  <a:pt x="2092" y="12274"/>
                </a:lnTo>
                <a:lnTo>
                  <a:pt x="20078" y="5994"/>
                </a:lnTo>
                <a:lnTo>
                  <a:pt x="1798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1" name="object 262"/>
          <p:cNvSpPr/>
          <p:nvPr/>
        </p:nvSpPr>
        <p:spPr>
          <a:xfrm>
            <a:off x="1968494" y="2048157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5" y="0"/>
                </a:moveTo>
                <a:lnTo>
                  <a:pt x="0" y="6280"/>
                </a:lnTo>
                <a:lnTo>
                  <a:pt x="2092" y="12274"/>
                </a:lnTo>
                <a:lnTo>
                  <a:pt x="20078" y="5995"/>
                </a:lnTo>
                <a:lnTo>
                  <a:pt x="1798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2" name="object 263"/>
          <p:cNvSpPr/>
          <p:nvPr/>
        </p:nvSpPr>
        <p:spPr>
          <a:xfrm>
            <a:off x="1920915" y="2065462"/>
            <a:ext cx="20036" cy="13073"/>
          </a:xfrm>
          <a:custGeom>
            <a:avLst/>
            <a:gdLst/>
            <a:ahLst/>
            <a:cxnLst/>
            <a:rect l="l" t="t" r="r" b="b"/>
            <a:pathLst>
              <a:path w="20036" h="13073">
                <a:moveTo>
                  <a:pt x="17639" y="0"/>
                </a:moveTo>
                <a:lnTo>
                  <a:pt x="0" y="7194"/>
                </a:lnTo>
                <a:lnTo>
                  <a:pt x="2397" y="13073"/>
                </a:lnTo>
                <a:lnTo>
                  <a:pt x="20036" y="5878"/>
                </a:lnTo>
                <a:lnTo>
                  <a:pt x="1763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3" name="object 264"/>
          <p:cNvSpPr/>
          <p:nvPr/>
        </p:nvSpPr>
        <p:spPr>
          <a:xfrm>
            <a:off x="1897597" y="2075169"/>
            <a:ext cx="19975" cy="13627"/>
          </a:xfrm>
          <a:custGeom>
            <a:avLst/>
            <a:gdLst/>
            <a:ahLst/>
            <a:cxnLst/>
            <a:rect l="l" t="t" r="r" b="b"/>
            <a:pathLst>
              <a:path w="19975" h="13627">
                <a:moveTo>
                  <a:pt x="17362" y="0"/>
                </a:moveTo>
                <a:lnTo>
                  <a:pt x="0" y="7839"/>
                </a:lnTo>
                <a:lnTo>
                  <a:pt x="2613" y="13627"/>
                </a:lnTo>
                <a:lnTo>
                  <a:pt x="19975" y="5787"/>
                </a:lnTo>
                <a:lnTo>
                  <a:pt x="1736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4" name="object 265"/>
          <p:cNvSpPr/>
          <p:nvPr/>
        </p:nvSpPr>
        <p:spPr>
          <a:xfrm>
            <a:off x="1829617" y="2108711"/>
            <a:ext cx="19743" cy="14775"/>
          </a:xfrm>
          <a:custGeom>
            <a:avLst/>
            <a:gdLst/>
            <a:ahLst/>
            <a:cxnLst/>
            <a:rect l="l" t="t" r="r" b="b"/>
            <a:pathLst>
              <a:path w="19743" h="14775">
                <a:moveTo>
                  <a:pt x="16671" y="0"/>
                </a:moveTo>
                <a:lnTo>
                  <a:pt x="0" y="9218"/>
                </a:lnTo>
                <a:lnTo>
                  <a:pt x="3072" y="14775"/>
                </a:lnTo>
                <a:lnTo>
                  <a:pt x="19743" y="5557"/>
                </a:lnTo>
                <a:lnTo>
                  <a:pt x="1667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5" name="object 266"/>
          <p:cNvSpPr/>
          <p:nvPr/>
        </p:nvSpPr>
        <p:spPr>
          <a:xfrm>
            <a:off x="1851843" y="2096827"/>
            <a:ext cx="19872" cy="14367"/>
          </a:xfrm>
          <a:custGeom>
            <a:avLst/>
            <a:gdLst/>
            <a:ahLst/>
            <a:cxnLst/>
            <a:rect l="l" t="t" r="r" b="b"/>
            <a:pathLst>
              <a:path w="19872" h="14367">
                <a:moveTo>
                  <a:pt x="8516" y="11353"/>
                </a:moveTo>
                <a:lnTo>
                  <a:pt x="3072" y="14367"/>
                </a:lnTo>
                <a:lnTo>
                  <a:pt x="8584" y="11319"/>
                </a:lnTo>
                <a:lnTo>
                  <a:pt x="19872" y="5680"/>
                </a:lnTo>
                <a:lnTo>
                  <a:pt x="17034" y="0"/>
                </a:lnTo>
                <a:lnTo>
                  <a:pt x="5619" y="5703"/>
                </a:lnTo>
                <a:lnTo>
                  <a:pt x="0" y="8811"/>
                </a:lnTo>
                <a:lnTo>
                  <a:pt x="3072" y="14367"/>
                </a:lnTo>
                <a:lnTo>
                  <a:pt x="8516" y="11353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6" name="object 267"/>
          <p:cNvSpPr/>
          <p:nvPr/>
        </p:nvSpPr>
        <p:spPr>
          <a:xfrm>
            <a:off x="1874559" y="2085623"/>
            <a:ext cx="19863" cy="14047"/>
          </a:xfrm>
          <a:custGeom>
            <a:avLst/>
            <a:gdLst/>
            <a:ahLst/>
            <a:cxnLst/>
            <a:rect l="l" t="t" r="r" b="b"/>
            <a:pathLst>
              <a:path w="19862" h="14047">
                <a:moveTo>
                  <a:pt x="14707" y="8115"/>
                </a:moveTo>
                <a:lnTo>
                  <a:pt x="2838" y="14047"/>
                </a:lnTo>
                <a:lnTo>
                  <a:pt x="14759" y="8091"/>
                </a:lnTo>
                <a:lnTo>
                  <a:pt x="19862" y="5787"/>
                </a:lnTo>
                <a:lnTo>
                  <a:pt x="17249" y="0"/>
                </a:lnTo>
                <a:lnTo>
                  <a:pt x="12037" y="2353"/>
                </a:lnTo>
                <a:lnTo>
                  <a:pt x="0" y="8366"/>
                </a:lnTo>
                <a:lnTo>
                  <a:pt x="2838" y="14047"/>
                </a:lnTo>
                <a:lnTo>
                  <a:pt x="14707" y="811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7" name="object 268"/>
          <p:cNvSpPr/>
          <p:nvPr/>
        </p:nvSpPr>
        <p:spPr>
          <a:xfrm>
            <a:off x="1944435" y="2056532"/>
            <a:ext cx="20157" cy="12411"/>
          </a:xfrm>
          <a:custGeom>
            <a:avLst/>
            <a:gdLst/>
            <a:ahLst/>
            <a:cxnLst/>
            <a:rect l="l" t="t" r="r" b="b"/>
            <a:pathLst>
              <a:path w="20157" h="12411">
                <a:moveTo>
                  <a:pt x="6005" y="10935"/>
                </a:moveTo>
                <a:lnTo>
                  <a:pt x="2397" y="12411"/>
                </a:lnTo>
                <a:lnTo>
                  <a:pt x="6069" y="10913"/>
                </a:lnTo>
                <a:lnTo>
                  <a:pt x="20157" y="5994"/>
                </a:lnTo>
                <a:lnTo>
                  <a:pt x="18063" y="0"/>
                </a:lnTo>
                <a:lnTo>
                  <a:pt x="3836" y="4966"/>
                </a:lnTo>
                <a:lnTo>
                  <a:pt x="0" y="6531"/>
                </a:lnTo>
                <a:lnTo>
                  <a:pt x="2397" y="12411"/>
                </a:lnTo>
                <a:lnTo>
                  <a:pt x="6005" y="1093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8" name="object 269"/>
          <p:cNvSpPr/>
          <p:nvPr/>
        </p:nvSpPr>
        <p:spPr>
          <a:xfrm>
            <a:off x="2139967" y="2002781"/>
            <a:ext cx="19839" cy="10128"/>
          </a:xfrm>
          <a:custGeom>
            <a:avLst/>
            <a:gdLst/>
            <a:ahLst/>
            <a:cxnLst/>
            <a:rect l="l" t="t" r="r" b="b"/>
            <a:pathLst>
              <a:path w="19838" h="10128">
                <a:moveTo>
                  <a:pt x="16258" y="6854"/>
                </a:moveTo>
                <a:lnTo>
                  <a:pt x="1361" y="10128"/>
                </a:lnTo>
                <a:lnTo>
                  <a:pt x="16344" y="6840"/>
                </a:lnTo>
                <a:lnTo>
                  <a:pt x="19838" y="6266"/>
                </a:lnTo>
                <a:lnTo>
                  <a:pt x="18808" y="0"/>
                </a:lnTo>
                <a:lnTo>
                  <a:pt x="15146" y="601"/>
                </a:lnTo>
                <a:lnTo>
                  <a:pt x="0" y="3926"/>
                </a:lnTo>
                <a:lnTo>
                  <a:pt x="1361" y="10128"/>
                </a:lnTo>
                <a:lnTo>
                  <a:pt x="16258" y="685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9" name="object 270"/>
          <p:cNvSpPr/>
          <p:nvPr/>
        </p:nvSpPr>
        <p:spPr>
          <a:xfrm>
            <a:off x="2468737" y="1976533"/>
            <a:ext cx="19235" cy="6927"/>
          </a:xfrm>
          <a:custGeom>
            <a:avLst/>
            <a:gdLst/>
            <a:ahLst/>
            <a:cxnLst/>
            <a:rect l="l" t="t" r="r" b="b"/>
            <a:pathLst>
              <a:path w="19234" h="6926">
                <a:moveTo>
                  <a:pt x="193" y="0"/>
                </a:moveTo>
                <a:lnTo>
                  <a:pt x="0" y="6347"/>
                </a:lnTo>
                <a:lnTo>
                  <a:pt x="19041" y="6926"/>
                </a:lnTo>
                <a:lnTo>
                  <a:pt x="19234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0" name="object 271"/>
          <p:cNvSpPr/>
          <p:nvPr/>
        </p:nvSpPr>
        <p:spPr>
          <a:xfrm>
            <a:off x="2494125" y="1977305"/>
            <a:ext cx="19235" cy="6927"/>
          </a:xfrm>
          <a:custGeom>
            <a:avLst/>
            <a:gdLst/>
            <a:ahLst/>
            <a:cxnLst/>
            <a:rect l="l" t="t" r="r" b="b"/>
            <a:pathLst>
              <a:path w="19234" h="6926">
                <a:moveTo>
                  <a:pt x="193" y="0"/>
                </a:moveTo>
                <a:lnTo>
                  <a:pt x="0" y="6347"/>
                </a:lnTo>
                <a:lnTo>
                  <a:pt x="19041" y="6926"/>
                </a:lnTo>
                <a:lnTo>
                  <a:pt x="19234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1" name="object 272"/>
          <p:cNvSpPr/>
          <p:nvPr/>
        </p:nvSpPr>
        <p:spPr>
          <a:xfrm>
            <a:off x="2519517" y="1978076"/>
            <a:ext cx="19385" cy="6925"/>
          </a:xfrm>
          <a:custGeom>
            <a:avLst/>
            <a:gdLst/>
            <a:ahLst/>
            <a:cxnLst/>
            <a:rect l="l" t="t" r="r" b="b"/>
            <a:pathLst>
              <a:path w="19385" h="6925">
                <a:moveTo>
                  <a:pt x="19147" y="576"/>
                </a:moveTo>
                <a:lnTo>
                  <a:pt x="191" y="0"/>
                </a:lnTo>
                <a:lnTo>
                  <a:pt x="0" y="6347"/>
                </a:lnTo>
                <a:lnTo>
                  <a:pt x="18878" y="6921"/>
                </a:lnTo>
                <a:lnTo>
                  <a:pt x="19385" y="595"/>
                </a:lnTo>
                <a:lnTo>
                  <a:pt x="19147" y="576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2" name="object 273"/>
          <p:cNvSpPr/>
          <p:nvPr/>
        </p:nvSpPr>
        <p:spPr>
          <a:xfrm>
            <a:off x="2544736" y="1979168"/>
            <a:ext cx="19489" cy="7821"/>
          </a:xfrm>
          <a:custGeom>
            <a:avLst/>
            <a:gdLst/>
            <a:ahLst/>
            <a:cxnLst/>
            <a:rect l="l" t="t" r="r" b="b"/>
            <a:pathLst>
              <a:path w="19489" h="7821">
                <a:moveTo>
                  <a:pt x="497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9" y="1490"/>
                </a:lnTo>
                <a:lnTo>
                  <a:pt x="4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3" name="object 274"/>
          <p:cNvSpPr/>
          <p:nvPr/>
        </p:nvSpPr>
        <p:spPr>
          <a:xfrm>
            <a:off x="2570055" y="1981156"/>
            <a:ext cx="19488" cy="7821"/>
          </a:xfrm>
          <a:custGeom>
            <a:avLst/>
            <a:gdLst/>
            <a:ahLst/>
            <a:cxnLst/>
            <a:rect l="l" t="t" r="r" b="b"/>
            <a:pathLst>
              <a:path w="19488" h="7821">
                <a:moveTo>
                  <a:pt x="496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4" name="object 275"/>
          <p:cNvSpPr/>
          <p:nvPr/>
        </p:nvSpPr>
        <p:spPr>
          <a:xfrm>
            <a:off x="2595379" y="1983146"/>
            <a:ext cx="19488" cy="7820"/>
          </a:xfrm>
          <a:custGeom>
            <a:avLst/>
            <a:gdLst/>
            <a:ahLst/>
            <a:cxnLst/>
            <a:rect l="l" t="t" r="r" b="b"/>
            <a:pathLst>
              <a:path w="19488" h="7820">
                <a:moveTo>
                  <a:pt x="496" y="0"/>
                </a:moveTo>
                <a:lnTo>
                  <a:pt x="0" y="6329"/>
                </a:lnTo>
                <a:lnTo>
                  <a:pt x="18991" y="7820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5" name="object 276"/>
          <p:cNvSpPr/>
          <p:nvPr/>
        </p:nvSpPr>
        <p:spPr>
          <a:xfrm>
            <a:off x="2620516" y="1985409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10" y="0"/>
                </a:moveTo>
                <a:lnTo>
                  <a:pt x="0" y="6297"/>
                </a:lnTo>
                <a:lnTo>
                  <a:pt x="18895" y="8727"/>
                </a:lnTo>
                <a:lnTo>
                  <a:pt x="19704" y="2429"/>
                </a:lnTo>
                <a:lnTo>
                  <a:pt x="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6" name="object 277"/>
          <p:cNvSpPr/>
          <p:nvPr/>
        </p:nvSpPr>
        <p:spPr>
          <a:xfrm>
            <a:off x="2645709" y="1988647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08" y="0"/>
                </a:moveTo>
                <a:lnTo>
                  <a:pt x="0" y="6297"/>
                </a:lnTo>
                <a:lnTo>
                  <a:pt x="18893" y="8727"/>
                </a:lnTo>
                <a:lnTo>
                  <a:pt x="19704" y="2428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7" name="object 278"/>
          <p:cNvSpPr/>
          <p:nvPr/>
        </p:nvSpPr>
        <p:spPr>
          <a:xfrm>
            <a:off x="2670903" y="1991885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6">
                <a:moveTo>
                  <a:pt x="808" y="0"/>
                </a:moveTo>
                <a:lnTo>
                  <a:pt x="0" y="6297"/>
                </a:lnTo>
                <a:lnTo>
                  <a:pt x="18893" y="8726"/>
                </a:lnTo>
                <a:lnTo>
                  <a:pt x="19704" y="2428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8" name="object 279"/>
          <p:cNvSpPr/>
          <p:nvPr/>
        </p:nvSpPr>
        <p:spPr>
          <a:xfrm>
            <a:off x="2695897" y="1995390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8"/>
                </a:lnTo>
                <a:lnTo>
                  <a:pt x="18742" y="9654"/>
                </a:lnTo>
                <a:lnTo>
                  <a:pt x="19878" y="3407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9" name="object 280"/>
          <p:cNvSpPr/>
          <p:nvPr/>
        </p:nvSpPr>
        <p:spPr>
          <a:xfrm>
            <a:off x="2720886" y="1999933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7"/>
                </a:lnTo>
                <a:lnTo>
                  <a:pt x="18742" y="9654"/>
                </a:lnTo>
                <a:lnTo>
                  <a:pt x="19878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0" name="object 281"/>
          <p:cNvSpPr/>
          <p:nvPr/>
        </p:nvSpPr>
        <p:spPr>
          <a:xfrm>
            <a:off x="2745877" y="2004475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7"/>
                </a:lnTo>
                <a:lnTo>
                  <a:pt x="18742" y="9654"/>
                </a:lnTo>
                <a:lnTo>
                  <a:pt x="19878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1" name="object 282"/>
          <p:cNvSpPr/>
          <p:nvPr/>
        </p:nvSpPr>
        <p:spPr>
          <a:xfrm>
            <a:off x="2770635" y="2009341"/>
            <a:ext cx="20005" cy="10615"/>
          </a:xfrm>
          <a:custGeom>
            <a:avLst/>
            <a:gdLst/>
            <a:ahLst/>
            <a:cxnLst/>
            <a:rect l="l" t="t" r="r" b="b"/>
            <a:pathLst>
              <a:path w="20005" h="10615">
                <a:moveTo>
                  <a:pt x="1480" y="0"/>
                </a:moveTo>
                <a:lnTo>
                  <a:pt x="0" y="6176"/>
                </a:lnTo>
                <a:lnTo>
                  <a:pt x="18525" y="10615"/>
                </a:lnTo>
                <a:lnTo>
                  <a:pt x="20005" y="4439"/>
                </a:lnTo>
                <a:lnTo>
                  <a:pt x="148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2" name="object 283"/>
          <p:cNvSpPr/>
          <p:nvPr/>
        </p:nvSpPr>
        <p:spPr>
          <a:xfrm>
            <a:off x="2795335" y="2015259"/>
            <a:ext cx="20007" cy="10615"/>
          </a:xfrm>
          <a:custGeom>
            <a:avLst/>
            <a:gdLst/>
            <a:ahLst/>
            <a:cxnLst/>
            <a:rect l="l" t="t" r="r" b="b"/>
            <a:pathLst>
              <a:path w="20006" h="10614">
                <a:moveTo>
                  <a:pt x="1480" y="0"/>
                </a:moveTo>
                <a:lnTo>
                  <a:pt x="0" y="6174"/>
                </a:lnTo>
                <a:lnTo>
                  <a:pt x="18525" y="10614"/>
                </a:lnTo>
                <a:lnTo>
                  <a:pt x="20006" y="4439"/>
                </a:lnTo>
                <a:lnTo>
                  <a:pt x="148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3" name="object 284"/>
          <p:cNvSpPr/>
          <p:nvPr/>
        </p:nvSpPr>
        <p:spPr>
          <a:xfrm>
            <a:off x="2820036" y="2021180"/>
            <a:ext cx="20173" cy="10619"/>
          </a:xfrm>
          <a:custGeom>
            <a:avLst/>
            <a:gdLst/>
            <a:ahLst/>
            <a:cxnLst/>
            <a:rect l="l" t="t" r="r" b="b"/>
            <a:pathLst>
              <a:path w="20173" h="10619">
                <a:moveTo>
                  <a:pt x="19193" y="4245"/>
                </a:moveTo>
                <a:lnTo>
                  <a:pt x="1479" y="0"/>
                </a:lnTo>
                <a:lnTo>
                  <a:pt x="0" y="6176"/>
                </a:lnTo>
                <a:lnTo>
                  <a:pt x="17621" y="10398"/>
                </a:lnTo>
                <a:lnTo>
                  <a:pt x="18326" y="10619"/>
                </a:lnTo>
                <a:lnTo>
                  <a:pt x="20173" y="4544"/>
                </a:lnTo>
                <a:lnTo>
                  <a:pt x="19193" y="424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4" name="object 285"/>
          <p:cNvSpPr/>
          <p:nvPr/>
        </p:nvSpPr>
        <p:spPr>
          <a:xfrm>
            <a:off x="2844438" y="2027572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5"/>
                </a:lnTo>
                <a:lnTo>
                  <a:pt x="18224" y="11619"/>
                </a:lnTo>
                <a:lnTo>
                  <a:pt x="20073" y="5544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5" name="object 286"/>
          <p:cNvSpPr/>
          <p:nvPr/>
        </p:nvSpPr>
        <p:spPr>
          <a:xfrm>
            <a:off x="2868738" y="2034964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4"/>
                </a:lnTo>
                <a:lnTo>
                  <a:pt x="18225" y="11619"/>
                </a:lnTo>
                <a:lnTo>
                  <a:pt x="20073" y="5543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6" name="object 287"/>
          <p:cNvSpPr/>
          <p:nvPr/>
        </p:nvSpPr>
        <p:spPr>
          <a:xfrm>
            <a:off x="2893039" y="2042355"/>
            <a:ext cx="20172" cy="11844"/>
          </a:xfrm>
          <a:custGeom>
            <a:avLst/>
            <a:gdLst/>
            <a:ahLst/>
            <a:cxnLst/>
            <a:rect l="l" t="t" r="r" b="b"/>
            <a:pathLst>
              <a:path w="20172" h="11844">
                <a:moveTo>
                  <a:pt x="1847" y="0"/>
                </a:moveTo>
                <a:lnTo>
                  <a:pt x="0" y="6075"/>
                </a:lnTo>
                <a:lnTo>
                  <a:pt x="13645" y="10225"/>
                </a:lnTo>
                <a:lnTo>
                  <a:pt x="17928" y="11844"/>
                </a:lnTo>
                <a:lnTo>
                  <a:pt x="20172" y="5902"/>
                </a:lnTo>
                <a:lnTo>
                  <a:pt x="15695" y="4212"/>
                </a:lnTo>
                <a:lnTo>
                  <a:pt x="13747" y="10256"/>
                </a:lnTo>
                <a:lnTo>
                  <a:pt x="13549" y="10189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7" name="object 288"/>
          <p:cNvSpPr/>
          <p:nvPr/>
        </p:nvSpPr>
        <p:spPr>
          <a:xfrm>
            <a:off x="2894884" y="2042355"/>
            <a:ext cx="13848" cy="10256"/>
          </a:xfrm>
          <a:custGeom>
            <a:avLst/>
            <a:gdLst/>
            <a:ahLst/>
            <a:cxnLst/>
            <a:rect l="l" t="t" r="r" b="b"/>
            <a:pathLst>
              <a:path w="13848" h="10256">
                <a:moveTo>
                  <a:pt x="13848" y="4212"/>
                </a:moveTo>
                <a:lnTo>
                  <a:pt x="0" y="0"/>
                </a:lnTo>
                <a:lnTo>
                  <a:pt x="11701" y="10189"/>
                </a:lnTo>
                <a:lnTo>
                  <a:pt x="11899" y="10256"/>
                </a:lnTo>
                <a:lnTo>
                  <a:pt x="13848" y="421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8" name="object 289"/>
          <p:cNvSpPr/>
          <p:nvPr/>
        </p:nvSpPr>
        <p:spPr>
          <a:xfrm>
            <a:off x="2916905" y="2050504"/>
            <a:ext cx="20064" cy="12673"/>
          </a:xfrm>
          <a:custGeom>
            <a:avLst/>
            <a:gdLst/>
            <a:ahLst/>
            <a:cxnLst/>
            <a:rect l="l" t="t" r="r" b="b"/>
            <a:pathLst>
              <a:path w="20064" h="12673">
                <a:moveTo>
                  <a:pt x="2244" y="0"/>
                </a:moveTo>
                <a:lnTo>
                  <a:pt x="0" y="5941"/>
                </a:lnTo>
                <a:lnTo>
                  <a:pt x="17820" y="12673"/>
                </a:lnTo>
                <a:lnTo>
                  <a:pt x="20064" y="6733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9" name="object 290"/>
          <p:cNvSpPr/>
          <p:nvPr/>
        </p:nvSpPr>
        <p:spPr>
          <a:xfrm>
            <a:off x="2940665" y="2059481"/>
            <a:ext cx="20067" cy="12673"/>
          </a:xfrm>
          <a:custGeom>
            <a:avLst/>
            <a:gdLst/>
            <a:ahLst/>
            <a:cxnLst/>
            <a:rect l="l" t="t" r="r" b="b"/>
            <a:pathLst>
              <a:path w="20066" h="12673">
                <a:moveTo>
                  <a:pt x="2245" y="0"/>
                </a:moveTo>
                <a:lnTo>
                  <a:pt x="0" y="5939"/>
                </a:lnTo>
                <a:lnTo>
                  <a:pt x="17820" y="12673"/>
                </a:lnTo>
                <a:lnTo>
                  <a:pt x="20066" y="6732"/>
                </a:lnTo>
                <a:lnTo>
                  <a:pt x="224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0" name="object 291"/>
          <p:cNvSpPr/>
          <p:nvPr/>
        </p:nvSpPr>
        <p:spPr>
          <a:xfrm>
            <a:off x="2964430" y="2068456"/>
            <a:ext cx="20007" cy="13141"/>
          </a:xfrm>
          <a:custGeom>
            <a:avLst/>
            <a:gdLst/>
            <a:ahLst/>
            <a:cxnLst/>
            <a:rect l="l" t="t" r="r" b="b"/>
            <a:pathLst>
              <a:path w="20007" h="13141">
                <a:moveTo>
                  <a:pt x="2244" y="0"/>
                </a:moveTo>
                <a:lnTo>
                  <a:pt x="0" y="5941"/>
                </a:lnTo>
                <a:lnTo>
                  <a:pt x="7959" y="8947"/>
                </a:lnTo>
                <a:lnTo>
                  <a:pt x="17438" y="13141"/>
                </a:lnTo>
                <a:lnTo>
                  <a:pt x="20007" y="7335"/>
                </a:lnTo>
                <a:lnTo>
                  <a:pt x="10386" y="3075"/>
                </a:lnTo>
                <a:lnTo>
                  <a:pt x="8059" y="8985"/>
                </a:lnTo>
                <a:lnTo>
                  <a:pt x="7895" y="8919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1" name="object 292"/>
          <p:cNvSpPr/>
          <p:nvPr/>
        </p:nvSpPr>
        <p:spPr>
          <a:xfrm>
            <a:off x="2966672" y="2068458"/>
            <a:ext cx="8141" cy="8985"/>
          </a:xfrm>
          <a:custGeom>
            <a:avLst/>
            <a:gdLst/>
            <a:ahLst/>
            <a:cxnLst/>
            <a:rect l="l" t="t" r="r" b="b"/>
            <a:pathLst>
              <a:path w="8141" h="8985">
                <a:moveTo>
                  <a:pt x="8141" y="3075"/>
                </a:moveTo>
                <a:lnTo>
                  <a:pt x="0" y="0"/>
                </a:lnTo>
                <a:lnTo>
                  <a:pt x="5651" y="8919"/>
                </a:lnTo>
                <a:lnTo>
                  <a:pt x="5815" y="8985"/>
                </a:lnTo>
                <a:lnTo>
                  <a:pt x="8141" y="30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2" name="object 293"/>
          <p:cNvSpPr/>
          <p:nvPr/>
        </p:nvSpPr>
        <p:spPr>
          <a:xfrm>
            <a:off x="2987672" y="2078363"/>
            <a:ext cx="19989" cy="13516"/>
          </a:xfrm>
          <a:custGeom>
            <a:avLst/>
            <a:gdLst/>
            <a:ahLst/>
            <a:cxnLst/>
            <a:rect l="l" t="t" r="r" b="b"/>
            <a:pathLst>
              <a:path w="19989" h="13516">
                <a:moveTo>
                  <a:pt x="2569" y="0"/>
                </a:moveTo>
                <a:lnTo>
                  <a:pt x="0" y="5806"/>
                </a:lnTo>
                <a:lnTo>
                  <a:pt x="17419" y="13516"/>
                </a:lnTo>
                <a:lnTo>
                  <a:pt x="19989" y="7710"/>
                </a:lnTo>
                <a:lnTo>
                  <a:pt x="256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3" name="object 294"/>
          <p:cNvSpPr/>
          <p:nvPr/>
        </p:nvSpPr>
        <p:spPr>
          <a:xfrm>
            <a:off x="3010670" y="2088935"/>
            <a:ext cx="19892" cy="14127"/>
          </a:xfrm>
          <a:custGeom>
            <a:avLst/>
            <a:gdLst/>
            <a:ahLst/>
            <a:cxnLst/>
            <a:rect l="l" t="t" r="r" b="b"/>
            <a:pathLst>
              <a:path w="19892" h="14127">
                <a:moveTo>
                  <a:pt x="2810" y="0"/>
                </a:moveTo>
                <a:lnTo>
                  <a:pt x="0" y="5694"/>
                </a:lnTo>
                <a:lnTo>
                  <a:pt x="17081" y="14127"/>
                </a:lnTo>
                <a:lnTo>
                  <a:pt x="19892" y="8434"/>
                </a:lnTo>
                <a:lnTo>
                  <a:pt x="2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4" name="object 295"/>
          <p:cNvSpPr/>
          <p:nvPr/>
        </p:nvSpPr>
        <p:spPr>
          <a:xfrm>
            <a:off x="3033445" y="2100177"/>
            <a:ext cx="19691" cy="14691"/>
          </a:xfrm>
          <a:custGeom>
            <a:avLst/>
            <a:gdLst/>
            <a:ahLst/>
            <a:cxnLst/>
            <a:rect l="l" t="t" r="r" b="b"/>
            <a:pathLst>
              <a:path w="19691" h="14690">
                <a:moveTo>
                  <a:pt x="2811" y="0"/>
                </a:moveTo>
                <a:lnTo>
                  <a:pt x="0" y="5694"/>
                </a:lnTo>
                <a:lnTo>
                  <a:pt x="2836" y="7095"/>
                </a:lnTo>
                <a:lnTo>
                  <a:pt x="16628" y="14690"/>
                </a:lnTo>
                <a:lnTo>
                  <a:pt x="19691" y="9127"/>
                </a:lnTo>
                <a:lnTo>
                  <a:pt x="5768" y="1460"/>
                </a:lnTo>
                <a:lnTo>
                  <a:pt x="2893" y="7123"/>
                </a:lnTo>
                <a:lnTo>
                  <a:pt x="281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5" name="object 296"/>
          <p:cNvSpPr/>
          <p:nvPr/>
        </p:nvSpPr>
        <p:spPr>
          <a:xfrm>
            <a:off x="3036255" y="2100177"/>
            <a:ext cx="2956" cy="7123"/>
          </a:xfrm>
          <a:custGeom>
            <a:avLst/>
            <a:gdLst/>
            <a:ahLst/>
            <a:cxnLst/>
            <a:rect l="l" t="t" r="r" b="b"/>
            <a:pathLst>
              <a:path w="2956" h="7123">
                <a:moveTo>
                  <a:pt x="0" y="0"/>
                </a:moveTo>
                <a:lnTo>
                  <a:pt x="81" y="7123"/>
                </a:lnTo>
                <a:lnTo>
                  <a:pt x="2956" y="1460"/>
                </a:lnTo>
                <a:lnTo>
                  <a:pt x="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6" name="object 297"/>
          <p:cNvSpPr/>
          <p:nvPr/>
        </p:nvSpPr>
        <p:spPr>
          <a:xfrm>
            <a:off x="3055633" y="2112370"/>
            <a:ext cx="19699" cy="14988"/>
          </a:xfrm>
          <a:custGeom>
            <a:avLst/>
            <a:gdLst/>
            <a:ahLst/>
            <a:cxnLst/>
            <a:rect l="l" t="t" r="r" b="b"/>
            <a:pathLst>
              <a:path w="19698" h="14988">
                <a:moveTo>
                  <a:pt x="3063" y="0"/>
                </a:moveTo>
                <a:lnTo>
                  <a:pt x="0" y="5562"/>
                </a:lnTo>
                <a:lnTo>
                  <a:pt x="9998" y="11068"/>
                </a:lnTo>
                <a:lnTo>
                  <a:pt x="16371" y="14988"/>
                </a:lnTo>
                <a:lnTo>
                  <a:pt x="19698" y="9580"/>
                </a:lnTo>
                <a:lnTo>
                  <a:pt x="13187" y="5575"/>
                </a:lnTo>
                <a:lnTo>
                  <a:pt x="10057" y="11101"/>
                </a:lnTo>
                <a:lnTo>
                  <a:pt x="9925" y="11023"/>
                </a:lnTo>
                <a:lnTo>
                  <a:pt x="306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7" name="object 298"/>
          <p:cNvSpPr/>
          <p:nvPr/>
        </p:nvSpPr>
        <p:spPr>
          <a:xfrm>
            <a:off x="3058699" y="2112368"/>
            <a:ext cx="10124" cy="11101"/>
          </a:xfrm>
          <a:custGeom>
            <a:avLst/>
            <a:gdLst/>
            <a:ahLst/>
            <a:cxnLst/>
            <a:rect l="l" t="t" r="r" b="b"/>
            <a:pathLst>
              <a:path w="10124" h="11101">
                <a:moveTo>
                  <a:pt x="10124" y="5575"/>
                </a:moveTo>
                <a:lnTo>
                  <a:pt x="0" y="0"/>
                </a:lnTo>
                <a:lnTo>
                  <a:pt x="6861" y="11023"/>
                </a:lnTo>
                <a:lnTo>
                  <a:pt x="6993" y="11101"/>
                </a:lnTo>
                <a:lnTo>
                  <a:pt x="10124" y="55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8" name="object 299"/>
          <p:cNvSpPr/>
          <p:nvPr/>
        </p:nvSpPr>
        <p:spPr>
          <a:xfrm>
            <a:off x="2998127" y="2053002"/>
            <a:ext cx="96775" cy="84711"/>
          </a:xfrm>
          <a:custGeom>
            <a:avLst/>
            <a:gdLst/>
            <a:ahLst/>
            <a:cxnLst/>
            <a:rect l="l" t="t" r="r" b="b"/>
            <a:pathLst>
              <a:path w="96775" h="84710">
                <a:moveTo>
                  <a:pt x="96775" y="84710"/>
                </a:moveTo>
                <a:lnTo>
                  <a:pt x="52588" y="2128"/>
                </a:lnTo>
                <a:lnTo>
                  <a:pt x="49837" y="0"/>
                </a:lnTo>
                <a:lnTo>
                  <a:pt x="46744" y="1654"/>
                </a:lnTo>
                <a:lnTo>
                  <a:pt x="46988" y="5124"/>
                </a:lnTo>
                <a:lnTo>
                  <a:pt x="83067" y="72552"/>
                </a:lnTo>
                <a:lnTo>
                  <a:pt x="86040" y="78108"/>
                </a:lnTo>
                <a:lnTo>
                  <a:pt x="79741" y="77961"/>
                </a:lnTo>
                <a:lnTo>
                  <a:pt x="3288" y="76175"/>
                </a:lnTo>
                <a:lnTo>
                  <a:pt x="81" y="77523"/>
                </a:lnTo>
                <a:lnTo>
                  <a:pt x="0" y="81029"/>
                </a:lnTo>
                <a:lnTo>
                  <a:pt x="3140" y="82524"/>
                </a:lnTo>
                <a:lnTo>
                  <a:pt x="89744" y="84113"/>
                </a:lnTo>
                <a:lnTo>
                  <a:pt x="88607" y="82906"/>
                </a:lnTo>
                <a:lnTo>
                  <a:pt x="91481" y="78235"/>
                </a:lnTo>
                <a:lnTo>
                  <a:pt x="93070" y="78704"/>
                </a:lnTo>
                <a:lnTo>
                  <a:pt x="96775" y="8471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9" name="object 300"/>
          <p:cNvSpPr/>
          <p:nvPr/>
        </p:nvSpPr>
        <p:spPr>
          <a:xfrm>
            <a:off x="3001265" y="2131237"/>
            <a:ext cx="93635" cy="6475"/>
          </a:xfrm>
          <a:custGeom>
            <a:avLst/>
            <a:gdLst/>
            <a:ahLst/>
            <a:cxnLst/>
            <a:rect l="l" t="t" r="r" b="b"/>
            <a:pathLst>
              <a:path w="93634" h="6474">
                <a:moveTo>
                  <a:pt x="86603" y="5877"/>
                </a:moveTo>
                <a:lnTo>
                  <a:pt x="0" y="4288"/>
                </a:lnTo>
                <a:lnTo>
                  <a:pt x="93634" y="6474"/>
                </a:lnTo>
                <a:lnTo>
                  <a:pt x="89929" y="468"/>
                </a:lnTo>
                <a:lnTo>
                  <a:pt x="88341" y="0"/>
                </a:lnTo>
                <a:lnTo>
                  <a:pt x="85467" y="4671"/>
                </a:lnTo>
                <a:lnTo>
                  <a:pt x="86603" y="5877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0" name="object 301"/>
          <p:cNvSpPr/>
          <p:nvPr/>
        </p:nvSpPr>
        <p:spPr>
          <a:xfrm>
            <a:off x="3077417" y="2125276"/>
            <a:ext cx="6751" cy="5835"/>
          </a:xfrm>
          <a:custGeom>
            <a:avLst/>
            <a:gdLst/>
            <a:ahLst/>
            <a:cxnLst/>
            <a:rect l="l" t="t" r="r" b="b"/>
            <a:pathLst>
              <a:path w="6751" h="5834">
                <a:moveTo>
                  <a:pt x="3327" y="0"/>
                </a:moveTo>
                <a:lnTo>
                  <a:pt x="0" y="5408"/>
                </a:lnTo>
                <a:lnTo>
                  <a:pt x="452" y="5687"/>
                </a:lnTo>
                <a:lnTo>
                  <a:pt x="6751" y="5834"/>
                </a:lnTo>
                <a:lnTo>
                  <a:pt x="3778" y="277"/>
                </a:lnTo>
                <a:lnTo>
                  <a:pt x="332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1" name="object 302"/>
          <p:cNvSpPr/>
          <p:nvPr/>
        </p:nvSpPr>
        <p:spPr>
          <a:xfrm>
            <a:off x="2367081" y="1977538"/>
            <a:ext cx="19273" cy="7409"/>
          </a:xfrm>
          <a:custGeom>
            <a:avLst/>
            <a:gdLst/>
            <a:ahLst/>
            <a:cxnLst/>
            <a:rect l="l" t="t" r="r" b="b"/>
            <a:pathLst>
              <a:path w="19273" h="7409">
                <a:moveTo>
                  <a:pt x="15960" y="6404"/>
                </a:moveTo>
                <a:lnTo>
                  <a:pt x="407" y="7409"/>
                </a:lnTo>
                <a:lnTo>
                  <a:pt x="16057" y="6402"/>
                </a:lnTo>
                <a:lnTo>
                  <a:pt x="19273" y="6348"/>
                </a:lnTo>
                <a:lnTo>
                  <a:pt x="19166" y="0"/>
                </a:lnTo>
                <a:lnTo>
                  <a:pt x="15778" y="57"/>
                </a:lnTo>
                <a:lnTo>
                  <a:pt x="0" y="1071"/>
                </a:lnTo>
                <a:lnTo>
                  <a:pt x="407" y="7409"/>
                </a:lnTo>
                <a:lnTo>
                  <a:pt x="15960" y="640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2" name="object 303"/>
          <p:cNvSpPr/>
          <p:nvPr/>
        </p:nvSpPr>
        <p:spPr>
          <a:xfrm>
            <a:off x="2443387" y="1976283"/>
            <a:ext cx="19196" cy="6640"/>
          </a:xfrm>
          <a:custGeom>
            <a:avLst/>
            <a:gdLst/>
            <a:ahLst/>
            <a:cxnLst/>
            <a:rect l="l" t="t" r="r" b="b"/>
            <a:pathLst>
              <a:path w="19196" h="6640">
                <a:moveTo>
                  <a:pt x="0" y="292"/>
                </a:moveTo>
                <a:lnTo>
                  <a:pt x="106" y="6640"/>
                </a:lnTo>
                <a:lnTo>
                  <a:pt x="17387" y="6350"/>
                </a:lnTo>
                <a:lnTo>
                  <a:pt x="19003" y="6403"/>
                </a:lnTo>
                <a:lnTo>
                  <a:pt x="19196" y="55"/>
                </a:lnTo>
                <a:lnTo>
                  <a:pt x="17355" y="0"/>
                </a:lnTo>
                <a:lnTo>
                  <a:pt x="0" y="29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3" name="object 304"/>
          <p:cNvSpPr/>
          <p:nvPr/>
        </p:nvSpPr>
        <p:spPr>
          <a:xfrm>
            <a:off x="2417992" y="1976683"/>
            <a:ext cx="19155" cy="6671"/>
          </a:xfrm>
          <a:custGeom>
            <a:avLst/>
            <a:gdLst/>
            <a:ahLst/>
            <a:cxnLst/>
            <a:rect l="l" t="t" r="r" b="b"/>
            <a:pathLst>
              <a:path w="19154" h="6670">
                <a:moveTo>
                  <a:pt x="19047" y="0"/>
                </a:moveTo>
                <a:lnTo>
                  <a:pt x="0" y="320"/>
                </a:lnTo>
                <a:lnTo>
                  <a:pt x="106" y="6670"/>
                </a:lnTo>
                <a:lnTo>
                  <a:pt x="19154" y="6348"/>
                </a:lnTo>
                <a:lnTo>
                  <a:pt x="190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4" name="object 305"/>
          <p:cNvSpPr/>
          <p:nvPr/>
        </p:nvSpPr>
        <p:spPr>
          <a:xfrm>
            <a:off x="2392593" y="1977111"/>
            <a:ext cx="19155" cy="6668"/>
          </a:xfrm>
          <a:custGeom>
            <a:avLst/>
            <a:gdLst/>
            <a:ahLst/>
            <a:cxnLst/>
            <a:rect l="l" t="t" r="r" b="b"/>
            <a:pathLst>
              <a:path w="19154" h="6668">
                <a:moveTo>
                  <a:pt x="19046" y="0"/>
                </a:moveTo>
                <a:lnTo>
                  <a:pt x="0" y="320"/>
                </a:lnTo>
                <a:lnTo>
                  <a:pt x="106" y="6668"/>
                </a:lnTo>
                <a:lnTo>
                  <a:pt x="19154" y="6348"/>
                </a:lnTo>
                <a:lnTo>
                  <a:pt x="1904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5" name="object 306"/>
          <p:cNvSpPr/>
          <p:nvPr/>
        </p:nvSpPr>
        <p:spPr>
          <a:xfrm>
            <a:off x="2215168" y="1990638"/>
            <a:ext cx="19701" cy="9145"/>
          </a:xfrm>
          <a:custGeom>
            <a:avLst/>
            <a:gdLst/>
            <a:ahLst/>
            <a:cxnLst/>
            <a:rect l="l" t="t" r="r" b="b"/>
            <a:pathLst>
              <a:path w="19701" h="9145">
                <a:moveTo>
                  <a:pt x="15092" y="6831"/>
                </a:moveTo>
                <a:lnTo>
                  <a:pt x="1028" y="9145"/>
                </a:lnTo>
                <a:lnTo>
                  <a:pt x="15155" y="6824"/>
                </a:lnTo>
                <a:lnTo>
                  <a:pt x="19701" y="6310"/>
                </a:lnTo>
                <a:lnTo>
                  <a:pt x="18987" y="0"/>
                </a:lnTo>
                <a:lnTo>
                  <a:pt x="14300" y="529"/>
                </a:lnTo>
                <a:lnTo>
                  <a:pt x="0" y="2880"/>
                </a:lnTo>
                <a:lnTo>
                  <a:pt x="1028" y="9145"/>
                </a:lnTo>
                <a:lnTo>
                  <a:pt x="15092" y="6831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6" name="object 307"/>
          <p:cNvSpPr/>
          <p:nvPr/>
        </p:nvSpPr>
        <p:spPr>
          <a:xfrm>
            <a:off x="2290946" y="1982276"/>
            <a:ext cx="19508" cy="8251"/>
          </a:xfrm>
          <a:custGeom>
            <a:avLst/>
            <a:gdLst/>
            <a:ahLst/>
            <a:cxnLst/>
            <a:rect l="l" t="t" r="r" b="b"/>
            <a:pathLst>
              <a:path w="19508" h="8251">
                <a:moveTo>
                  <a:pt x="15114" y="6619"/>
                </a:moveTo>
                <a:lnTo>
                  <a:pt x="713" y="8251"/>
                </a:lnTo>
                <a:lnTo>
                  <a:pt x="15206" y="6613"/>
                </a:lnTo>
                <a:lnTo>
                  <a:pt x="19508" y="6337"/>
                </a:lnTo>
                <a:lnTo>
                  <a:pt x="19102" y="0"/>
                </a:lnTo>
                <a:lnTo>
                  <a:pt x="14630" y="288"/>
                </a:lnTo>
                <a:lnTo>
                  <a:pt x="0" y="1941"/>
                </a:lnTo>
                <a:lnTo>
                  <a:pt x="713" y="8251"/>
                </a:lnTo>
                <a:lnTo>
                  <a:pt x="15114" y="661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7" name="object 308"/>
          <p:cNvSpPr/>
          <p:nvPr/>
        </p:nvSpPr>
        <p:spPr>
          <a:xfrm>
            <a:off x="2341729" y="1979018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1"/>
                </a:lnTo>
                <a:lnTo>
                  <a:pt x="407" y="7559"/>
                </a:lnTo>
                <a:lnTo>
                  <a:pt x="19418" y="6336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8" name="object 309"/>
          <p:cNvSpPr/>
          <p:nvPr/>
        </p:nvSpPr>
        <p:spPr>
          <a:xfrm>
            <a:off x="2316381" y="1980647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1"/>
                </a:lnTo>
                <a:lnTo>
                  <a:pt x="407" y="7559"/>
                </a:lnTo>
                <a:lnTo>
                  <a:pt x="19418" y="6337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9" name="object 310"/>
          <p:cNvSpPr/>
          <p:nvPr/>
        </p:nvSpPr>
        <p:spPr>
          <a:xfrm>
            <a:off x="2265705" y="1984932"/>
            <a:ext cx="19643" cy="8449"/>
          </a:xfrm>
          <a:custGeom>
            <a:avLst/>
            <a:gdLst/>
            <a:ahLst/>
            <a:cxnLst/>
            <a:rect l="l" t="t" r="r" b="b"/>
            <a:pathLst>
              <a:path w="19643" h="8449">
                <a:moveTo>
                  <a:pt x="18929" y="0"/>
                </a:moveTo>
                <a:lnTo>
                  <a:pt x="0" y="2139"/>
                </a:lnTo>
                <a:lnTo>
                  <a:pt x="713" y="8449"/>
                </a:lnTo>
                <a:lnTo>
                  <a:pt x="19643" y="6309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0" name="object 311"/>
          <p:cNvSpPr/>
          <p:nvPr/>
        </p:nvSpPr>
        <p:spPr>
          <a:xfrm>
            <a:off x="2240465" y="1987781"/>
            <a:ext cx="19643" cy="8451"/>
          </a:xfrm>
          <a:custGeom>
            <a:avLst/>
            <a:gdLst/>
            <a:ahLst/>
            <a:cxnLst/>
            <a:rect l="l" t="t" r="r" b="b"/>
            <a:pathLst>
              <a:path w="19643" h="8450">
                <a:moveTo>
                  <a:pt x="18929" y="0"/>
                </a:moveTo>
                <a:lnTo>
                  <a:pt x="0" y="2139"/>
                </a:lnTo>
                <a:lnTo>
                  <a:pt x="713" y="8450"/>
                </a:lnTo>
                <a:lnTo>
                  <a:pt x="19643" y="6310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1" name="object 312"/>
          <p:cNvSpPr/>
          <p:nvPr/>
        </p:nvSpPr>
        <p:spPr>
          <a:xfrm>
            <a:off x="2190103" y="1994545"/>
            <a:ext cx="19828" cy="9355"/>
          </a:xfrm>
          <a:custGeom>
            <a:avLst/>
            <a:gdLst/>
            <a:ahLst/>
            <a:cxnLst/>
            <a:rect l="l" t="t" r="r" b="b"/>
            <a:pathLst>
              <a:path w="19828" h="9354">
                <a:moveTo>
                  <a:pt x="18798" y="0"/>
                </a:moveTo>
                <a:lnTo>
                  <a:pt x="0" y="3088"/>
                </a:lnTo>
                <a:lnTo>
                  <a:pt x="1029" y="9354"/>
                </a:lnTo>
                <a:lnTo>
                  <a:pt x="19828" y="6266"/>
                </a:lnTo>
                <a:lnTo>
                  <a:pt x="1879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2" name="object 313"/>
          <p:cNvSpPr/>
          <p:nvPr/>
        </p:nvSpPr>
        <p:spPr>
          <a:xfrm>
            <a:off x="2165041" y="1998664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8" y="0"/>
                </a:moveTo>
                <a:lnTo>
                  <a:pt x="0" y="3088"/>
                </a:lnTo>
                <a:lnTo>
                  <a:pt x="1029" y="9354"/>
                </a:lnTo>
                <a:lnTo>
                  <a:pt x="19827" y="6266"/>
                </a:lnTo>
                <a:lnTo>
                  <a:pt x="1879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3" name="object 198"/>
          <p:cNvSpPr/>
          <p:nvPr/>
        </p:nvSpPr>
        <p:spPr>
          <a:xfrm>
            <a:off x="4075493" y="2008071"/>
            <a:ext cx="19968" cy="10287"/>
          </a:xfrm>
          <a:custGeom>
            <a:avLst/>
            <a:gdLst/>
            <a:ahLst/>
            <a:cxnLst/>
            <a:rect l="l" t="t" r="r" b="b"/>
            <a:pathLst>
              <a:path w="19968" h="10287">
                <a:moveTo>
                  <a:pt x="18606" y="0"/>
                </a:moveTo>
                <a:lnTo>
                  <a:pt x="0" y="4084"/>
                </a:lnTo>
                <a:lnTo>
                  <a:pt x="1361" y="10287"/>
                </a:lnTo>
                <a:lnTo>
                  <a:pt x="19968" y="6202"/>
                </a:lnTo>
                <a:lnTo>
                  <a:pt x="1860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4" name="object 199"/>
          <p:cNvSpPr/>
          <p:nvPr/>
        </p:nvSpPr>
        <p:spPr>
          <a:xfrm>
            <a:off x="4050684" y="2013515"/>
            <a:ext cx="19968" cy="10285"/>
          </a:xfrm>
          <a:custGeom>
            <a:avLst/>
            <a:gdLst/>
            <a:ahLst/>
            <a:cxnLst/>
            <a:rect l="l" t="t" r="r" b="b"/>
            <a:pathLst>
              <a:path w="19968" h="10285">
                <a:moveTo>
                  <a:pt x="18606" y="0"/>
                </a:moveTo>
                <a:lnTo>
                  <a:pt x="0" y="4083"/>
                </a:lnTo>
                <a:lnTo>
                  <a:pt x="1361" y="10285"/>
                </a:lnTo>
                <a:lnTo>
                  <a:pt x="19968" y="6201"/>
                </a:lnTo>
                <a:lnTo>
                  <a:pt x="1860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5" name="object 200"/>
          <p:cNvSpPr/>
          <p:nvPr/>
        </p:nvSpPr>
        <p:spPr>
          <a:xfrm>
            <a:off x="4025950" y="2018960"/>
            <a:ext cx="19895" cy="11243"/>
          </a:xfrm>
          <a:custGeom>
            <a:avLst/>
            <a:gdLst/>
            <a:ahLst/>
            <a:cxnLst/>
            <a:rect l="l" t="t" r="r" b="b"/>
            <a:pathLst>
              <a:path w="19894" h="11243">
                <a:moveTo>
                  <a:pt x="0" y="5129"/>
                </a:moveTo>
                <a:lnTo>
                  <a:pt x="1713" y="11243"/>
                </a:lnTo>
                <a:lnTo>
                  <a:pt x="19089" y="6372"/>
                </a:lnTo>
                <a:lnTo>
                  <a:pt x="19894" y="6202"/>
                </a:lnTo>
                <a:lnTo>
                  <a:pt x="18533" y="0"/>
                </a:lnTo>
                <a:lnTo>
                  <a:pt x="17462" y="234"/>
                </a:lnTo>
                <a:lnTo>
                  <a:pt x="0" y="512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6" name="object 201"/>
          <p:cNvSpPr/>
          <p:nvPr/>
        </p:nvSpPr>
        <p:spPr>
          <a:xfrm>
            <a:off x="4001493" y="2025801"/>
            <a:ext cx="20057" cy="11256"/>
          </a:xfrm>
          <a:custGeom>
            <a:avLst/>
            <a:gdLst/>
            <a:ahLst/>
            <a:cxnLst/>
            <a:rect l="l" t="t" r="r" b="b"/>
            <a:pathLst>
              <a:path w="20057" h="11256">
                <a:moveTo>
                  <a:pt x="18342" y="0"/>
                </a:moveTo>
                <a:lnTo>
                  <a:pt x="0" y="5140"/>
                </a:lnTo>
                <a:lnTo>
                  <a:pt x="1713" y="11256"/>
                </a:lnTo>
                <a:lnTo>
                  <a:pt x="20057" y="6115"/>
                </a:lnTo>
                <a:lnTo>
                  <a:pt x="1834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7" name="object 202"/>
          <p:cNvSpPr/>
          <p:nvPr/>
        </p:nvSpPr>
        <p:spPr>
          <a:xfrm>
            <a:off x="3977034" y="2032656"/>
            <a:ext cx="20057" cy="11256"/>
          </a:xfrm>
          <a:custGeom>
            <a:avLst/>
            <a:gdLst/>
            <a:ahLst/>
            <a:cxnLst/>
            <a:rect l="l" t="t" r="r" b="b"/>
            <a:pathLst>
              <a:path w="20057" h="11256">
                <a:moveTo>
                  <a:pt x="18342" y="0"/>
                </a:moveTo>
                <a:lnTo>
                  <a:pt x="0" y="5140"/>
                </a:lnTo>
                <a:lnTo>
                  <a:pt x="1713" y="11256"/>
                </a:lnTo>
                <a:lnTo>
                  <a:pt x="20057" y="6113"/>
                </a:lnTo>
                <a:lnTo>
                  <a:pt x="1834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8" name="object 203"/>
          <p:cNvSpPr/>
          <p:nvPr/>
        </p:nvSpPr>
        <p:spPr>
          <a:xfrm>
            <a:off x="3952811" y="2039785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5" y="0"/>
                </a:moveTo>
                <a:lnTo>
                  <a:pt x="0" y="6278"/>
                </a:lnTo>
                <a:lnTo>
                  <a:pt x="2094" y="12274"/>
                </a:lnTo>
                <a:lnTo>
                  <a:pt x="20078" y="5994"/>
                </a:lnTo>
                <a:lnTo>
                  <a:pt x="1798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9" name="object 204"/>
          <p:cNvSpPr/>
          <p:nvPr/>
        </p:nvSpPr>
        <p:spPr>
          <a:xfrm>
            <a:off x="3928831" y="2048157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5" y="0"/>
                </a:moveTo>
                <a:lnTo>
                  <a:pt x="0" y="6280"/>
                </a:lnTo>
                <a:lnTo>
                  <a:pt x="2092" y="12274"/>
                </a:lnTo>
                <a:lnTo>
                  <a:pt x="20078" y="5995"/>
                </a:lnTo>
                <a:lnTo>
                  <a:pt x="1798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0" name="object 205"/>
          <p:cNvSpPr/>
          <p:nvPr/>
        </p:nvSpPr>
        <p:spPr>
          <a:xfrm>
            <a:off x="3881254" y="2065462"/>
            <a:ext cx="20039" cy="13073"/>
          </a:xfrm>
          <a:custGeom>
            <a:avLst/>
            <a:gdLst/>
            <a:ahLst/>
            <a:cxnLst/>
            <a:rect l="l" t="t" r="r" b="b"/>
            <a:pathLst>
              <a:path w="20038" h="13073">
                <a:moveTo>
                  <a:pt x="17639" y="0"/>
                </a:moveTo>
                <a:lnTo>
                  <a:pt x="0" y="7194"/>
                </a:lnTo>
                <a:lnTo>
                  <a:pt x="2399" y="13073"/>
                </a:lnTo>
                <a:lnTo>
                  <a:pt x="20038" y="5878"/>
                </a:lnTo>
                <a:lnTo>
                  <a:pt x="1763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1" name="object 206"/>
          <p:cNvSpPr/>
          <p:nvPr/>
        </p:nvSpPr>
        <p:spPr>
          <a:xfrm>
            <a:off x="3857935" y="2075169"/>
            <a:ext cx="19975" cy="13627"/>
          </a:xfrm>
          <a:custGeom>
            <a:avLst/>
            <a:gdLst/>
            <a:ahLst/>
            <a:cxnLst/>
            <a:rect l="l" t="t" r="r" b="b"/>
            <a:pathLst>
              <a:path w="19975" h="13627">
                <a:moveTo>
                  <a:pt x="17362" y="0"/>
                </a:moveTo>
                <a:lnTo>
                  <a:pt x="0" y="7839"/>
                </a:lnTo>
                <a:lnTo>
                  <a:pt x="2613" y="13627"/>
                </a:lnTo>
                <a:lnTo>
                  <a:pt x="19975" y="5787"/>
                </a:lnTo>
                <a:lnTo>
                  <a:pt x="1736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2" name="object 207"/>
          <p:cNvSpPr/>
          <p:nvPr/>
        </p:nvSpPr>
        <p:spPr>
          <a:xfrm>
            <a:off x="3789951" y="2108711"/>
            <a:ext cx="19744" cy="14775"/>
          </a:xfrm>
          <a:custGeom>
            <a:avLst/>
            <a:gdLst/>
            <a:ahLst/>
            <a:cxnLst/>
            <a:rect l="l" t="t" r="r" b="b"/>
            <a:pathLst>
              <a:path w="19744" h="14775">
                <a:moveTo>
                  <a:pt x="16671" y="0"/>
                </a:moveTo>
                <a:lnTo>
                  <a:pt x="0" y="9218"/>
                </a:lnTo>
                <a:lnTo>
                  <a:pt x="3073" y="14775"/>
                </a:lnTo>
                <a:lnTo>
                  <a:pt x="19744" y="5557"/>
                </a:lnTo>
                <a:lnTo>
                  <a:pt x="1667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3" name="object 208"/>
          <p:cNvSpPr/>
          <p:nvPr/>
        </p:nvSpPr>
        <p:spPr>
          <a:xfrm>
            <a:off x="3812180" y="2096827"/>
            <a:ext cx="19872" cy="14367"/>
          </a:xfrm>
          <a:custGeom>
            <a:avLst/>
            <a:gdLst/>
            <a:ahLst/>
            <a:cxnLst/>
            <a:rect l="l" t="t" r="r" b="b"/>
            <a:pathLst>
              <a:path w="19872" h="14367">
                <a:moveTo>
                  <a:pt x="8516" y="11353"/>
                </a:moveTo>
                <a:lnTo>
                  <a:pt x="3072" y="14367"/>
                </a:lnTo>
                <a:lnTo>
                  <a:pt x="8597" y="11313"/>
                </a:lnTo>
                <a:lnTo>
                  <a:pt x="19872" y="5680"/>
                </a:lnTo>
                <a:lnTo>
                  <a:pt x="17035" y="0"/>
                </a:lnTo>
                <a:lnTo>
                  <a:pt x="5619" y="5703"/>
                </a:lnTo>
                <a:lnTo>
                  <a:pt x="0" y="8811"/>
                </a:lnTo>
                <a:lnTo>
                  <a:pt x="3072" y="14367"/>
                </a:lnTo>
                <a:lnTo>
                  <a:pt x="8516" y="11353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4" name="object 209"/>
          <p:cNvSpPr/>
          <p:nvPr/>
        </p:nvSpPr>
        <p:spPr>
          <a:xfrm>
            <a:off x="3834897" y="2085623"/>
            <a:ext cx="19863" cy="14047"/>
          </a:xfrm>
          <a:custGeom>
            <a:avLst/>
            <a:gdLst/>
            <a:ahLst/>
            <a:cxnLst/>
            <a:rect l="l" t="t" r="r" b="b"/>
            <a:pathLst>
              <a:path w="19862" h="14047">
                <a:moveTo>
                  <a:pt x="14707" y="8115"/>
                </a:moveTo>
                <a:lnTo>
                  <a:pt x="2838" y="14047"/>
                </a:lnTo>
                <a:lnTo>
                  <a:pt x="14759" y="8091"/>
                </a:lnTo>
                <a:lnTo>
                  <a:pt x="19862" y="5787"/>
                </a:lnTo>
                <a:lnTo>
                  <a:pt x="17249" y="0"/>
                </a:lnTo>
                <a:lnTo>
                  <a:pt x="12037" y="2353"/>
                </a:lnTo>
                <a:lnTo>
                  <a:pt x="0" y="8366"/>
                </a:lnTo>
                <a:lnTo>
                  <a:pt x="2838" y="14047"/>
                </a:lnTo>
                <a:lnTo>
                  <a:pt x="14707" y="811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5" name="object 210"/>
          <p:cNvSpPr/>
          <p:nvPr/>
        </p:nvSpPr>
        <p:spPr>
          <a:xfrm>
            <a:off x="3904772" y="2056532"/>
            <a:ext cx="20157" cy="12411"/>
          </a:xfrm>
          <a:custGeom>
            <a:avLst/>
            <a:gdLst/>
            <a:ahLst/>
            <a:cxnLst/>
            <a:rect l="l" t="t" r="r" b="b"/>
            <a:pathLst>
              <a:path w="20157" h="12411">
                <a:moveTo>
                  <a:pt x="6007" y="10935"/>
                </a:moveTo>
                <a:lnTo>
                  <a:pt x="2397" y="12411"/>
                </a:lnTo>
                <a:lnTo>
                  <a:pt x="6070" y="10913"/>
                </a:lnTo>
                <a:lnTo>
                  <a:pt x="20157" y="5994"/>
                </a:lnTo>
                <a:lnTo>
                  <a:pt x="18064" y="0"/>
                </a:lnTo>
                <a:lnTo>
                  <a:pt x="3836" y="4966"/>
                </a:lnTo>
                <a:lnTo>
                  <a:pt x="0" y="6531"/>
                </a:lnTo>
                <a:lnTo>
                  <a:pt x="2397" y="12411"/>
                </a:lnTo>
                <a:lnTo>
                  <a:pt x="6007" y="1093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6" name="object 211"/>
          <p:cNvSpPr/>
          <p:nvPr/>
        </p:nvSpPr>
        <p:spPr>
          <a:xfrm>
            <a:off x="4100303" y="2002781"/>
            <a:ext cx="19839" cy="10128"/>
          </a:xfrm>
          <a:custGeom>
            <a:avLst/>
            <a:gdLst/>
            <a:ahLst/>
            <a:cxnLst/>
            <a:rect l="l" t="t" r="r" b="b"/>
            <a:pathLst>
              <a:path w="19838" h="10128">
                <a:moveTo>
                  <a:pt x="16258" y="6854"/>
                </a:moveTo>
                <a:lnTo>
                  <a:pt x="1361" y="10128"/>
                </a:lnTo>
                <a:lnTo>
                  <a:pt x="16344" y="6840"/>
                </a:lnTo>
                <a:lnTo>
                  <a:pt x="19838" y="6266"/>
                </a:lnTo>
                <a:lnTo>
                  <a:pt x="18808" y="0"/>
                </a:lnTo>
                <a:lnTo>
                  <a:pt x="15146" y="601"/>
                </a:lnTo>
                <a:lnTo>
                  <a:pt x="0" y="3926"/>
                </a:lnTo>
                <a:lnTo>
                  <a:pt x="1361" y="10128"/>
                </a:lnTo>
                <a:lnTo>
                  <a:pt x="16258" y="685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7" name="object 212"/>
          <p:cNvSpPr/>
          <p:nvPr/>
        </p:nvSpPr>
        <p:spPr>
          <a:xfrm>
            <a:off x="4429076" y="1976533"/>
            <a:ext cx="19235" cy="6927"/>
          </a:xfrm>
          <a:custGeom>
            <a:avLst/>
            <a:gdLst/>
            <a:ahLst/>
            <a:cxnLst/>
            <a:rect l="l" t="t" r="r" b="b"/>
            <a:pathLst>
              <a:path w="19234" h="6926">
                <a:moveTo>
                  <a:pt x="193" y="0"/>
                </a:moveTo>
                <a:lnTo>
                  <a:pt x="0" y="6347"/>
                </a:lnTo>
                <a:lnTo>
                  <a:pt x="19041" y="6926"/>
                </a:lnTo>
                <a:lnTo>
                  <a:pt x="19234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8" name="object 213"/>
          <p:cNvSpPr/>
          <p:nvPr/>
        </p:nvSpPr>
        <p:spPr>
          <a:xfrm>
            <a:off x="4454465" y="1977305"/>
            <a:ext cx="19235" cy="6927"/>
          </a:xfrm>
          <a:custGeom>
            <a:avLst/>
            <a:gdLst/>
            <a:ahLst/>
            <a:cxnLst/>
            <a:rect l="l" t="t" r="r" b="b"/>
            <a:pathLst>
              <a:path w="19234" h="6926">
                <a:moveTo>
                  <a:pt x="193" y="0"/>
                </a:moveTo>
                <a:lnTo>
                  <a:pt x="0" y="6347"/>
                </a:lnTo>
                <a:lnTo>
                  <a:pt x="19041" y="6926"/>
                </a:lnTo>
                <a:lnTo>
                  <a:pt x="19234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9" name="object 214"/>
          <p:cNvSpPr/>
          <p:nvPr/>
        </p:nvSpPr>
        <p:spPr>
          <a:xfrm>
            <a:off x="4479854" y="1978076"/>
            <a:ext cx="19385" cy="6925"/>
          </a:xfrm>
          <a:custGeom>
            <a:avLst/>
            <a:gdLst/>
            <a:ahLst/>
            <a:cxnLst/>
            <a:rect l="l" t="t" r="r" b="b"/>
            <a:pathLst>
              <a:path w="19385" h="6925">
                <a:moveTo>
                  <a:pt x="19147" y="576"/>
                </a:moveTo>
                <a:lnTo>
                  <a:pt x="193" y="0"/>
                </a:lnTo>
                <a:lnTo>
                  <a:pt x="0" y="6347"/>
                </a:lnTo>
                <a:lnTo>
                  <a:pt x="18878" y="6921"/>
                </a:lnTo>
                <a:lnTo>
                  <a:pt x="19385" y="595"/>
                </a:lnTo>
                <a:lnTo>
                  <a:pt x="19147" y="576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0" name="object 215"/>
          <p:cNvSpPr/>
          <p:nvPr/>
        </p:nvSpPr>
        <p:spPr>
          <a:xfrm>
            <a:off x="4505074" y="1979168"/>
            <a:ext cx="19489" cy="7821"/>
          </a:xfrm>
          <a:custGeom>
            <a:avLst/>
            <a:gdLst/>
            <a:ahLst/>
            <a:cxnLst/>
            <a:rect l="l" t="t" r="r" b="b"/>
            <a:pathLst>
              <a:path w="19489" h="7821">
                <a:moveTo>
                  <a:pt x="497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9" y="1490"/>
                </a:lnTo>
                <a:lnTo>
                  <a:pt x="4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1" name="object 216"/>
          <p:cNvSpPr/>
          <p:nvPr/>
        </p:nvSpPr>
        <p:spPr>
          <a:xfrm>
            <a:off x="4530393" y="1981156"/>
            <a:ext cx="19488" cy="7821"/>
          </a:xfrm>
          <a:custGeom>
            <a:avLst/>
            <a:gdLst/>
            <a:ahLst/>
            <a:cxnLst/>
            <a:rect l="l" t="t" r="r" b="b"/>
            <a:pathLst>
              <a:path w="19488" h="7821">
                <a:moveTo>
                  <a:pt x="496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2" name="object 217"/>
          <p:cNvSpPr/>
          <p:nvPr/>
        </p:nvSpPr>
        <p:spPr>
          <a:xfrm>
            <a:off x="4555716" y="1983146"/>
            <a:ext cx="19488" cy="7820"/>
          </a:xfrm>
          <a:custGeom>
            <a:avLst/>
            <a:gdLst/>
            <a:ahLst/>
            <a:cxnLst/>
            <a:rect l="l" t="t" r="r" b="b"/>
            <a:pathLst>
              <a:path w="19488" h="7820">
                <a:moveTo>
                  <a:pt x="496" y="0"/>
                </a:moveTo>
                <a:lnTo>
                  <a:pt x="0" y="6329"/>
                </a:lnTo>
                <a:lnTo>
                  <a:pt x="18991" y="7820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3" name="object 218"/>
          <p:cNvSpPr/>
          <p:nvPr/>
        </p:nvSpPr>
        <p:spPr>
          <a:xfrm>
            <a:off x="4580855" y="1985409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10" y="0"/>
                </a:moveTo>
                <a:lnTo>
                  <a:pt x="0" y="6297"/>
                </a:lnTo>
                <a:lnTo>
                  <a:pt x="18895" y="8727"/>
                </a:lnTo>
                <a:lnTo>
                  <a:pt x="19704" y="2429"/>
                </a:lnTo>
                <a:lnTo>
                  <a:pt x="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4" name="object 219"/>
          <p:cNvSpPr/>
          <p:nvPr/>
        </p:nvSpPr>
        <p:spPr>
          <a:xfrm>
            <a:off x="4606047" y="1988647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10" y="0"/>
                </a:moveTo>
                <a:lnTo>
                  <a:pt x="0" y="6297"/>
                </a:lnTo>
                <a:lnTo>
                  <a:pt x="18895" y="8727"/>
                </a:lnTo>
                <a:lnTo>
                  <a:pt x="19704" y="2428"/>
                </a:lnTo>
                <a:lnTo>
                  <a:pt x="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5" name="object 220"/>
          <p:cNvSpPr/>
          <p:nvPr/>
        </p:nvSpPr>
        <p:spPr>
          <a:xfrm>
            <a:off x="4631240" y="1991885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6">
                <a:moveTo>
                  <a:pt x="808" y="0"/>
                </a:moveTo>
                <a:lnTo>
                  <a:pt x="0" y="6297"/>
                </a:lnTo>
                <a:lnTo>
                  <a:pt x="18895" y="8726"/>
                </a:lnTo>
                <a:lnTo>
                  <a:pt x="19704" y="2428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6" name="object 221"/>
          <p:cNvSpPr/>
          <p:nvPr/>
        </p:nvSpPr>
        <p:spPr>
          <a:xfrm>
            <a:off x="4656234" y="1995390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8"/>
                </a:lnTo>
                <a:lnTo>
                  <a:pt x="18742" y="9654"/>
                </a:lnTo>
                <a:lnTo>
                  <a:pt x="19878" y="3407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7" name="object 222"/>
          <p:cNvSpPr/>
          <p:nvPr/>
        </p:nvSpPr>
        <p:spPr>
          <a:xfrm>
            <a:off x="4681225" y="1999933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9" h="9654">
                <a:moveTo>
                  <a:pt x="1135" y="0"/>
                </a:moveTo>
                <a:lnTo>
                  <a:pt x="0" y="6247"/>
                </a:lnTo>
                <a:lnTo>
                  <a:pt x="18743" y="9654"/>
                </a:lnTo>
                <a:lnTo>
                  <a:pt x="19879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8" name="object 223"/>
          <p:cNvSpPr/>
          <p:nvPr/>
        </p:nvSpPr>
        <p:spPr>
          <a:xfrm>
            <a:off x="4706215" y="2004475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7"/>
                </a:lnTo>
                <a:lnTo>
                  <a:pt x="18742" y="9654"/>
                </a:lnTo>
                <a:lnTo>
                  <a:pt x="19878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9" name="object 224"/>
          <p:cNvSpPr/>
          <p:nvPr/>
        </p:nvSpPr>
        <p:spPr>
          <a:xfrm>
            <a:off x="4730972" y="2009341"/>
            <a:ext cx="20005" cy="10615"/>
          </a:xfrm>
          <a:custGeom>
            <a:avLst/>
            <a:gdLst/>
            <a:ahLst/>
            <a:cxnLst/>
            <a:rect l="l" t="t" r="r" b="b"/>
            <a:pathLst>
              <a:path w="20005" h="10615">
                <a:moveTo>
                  <a:pt x="1479" y="0"/>
                </a:moveTo>
                <a:lnTo>
                  <a:pt x="0" y="6176"/>
                </a:lnTo>
                <a:lnTo>
                  <a:pt x="18524" y="10615"/>
                </a:lnTo>
                <a:lnTo>
                  <a:pt x="20005" y="4439"/>
                </a:lnTo>
                <a:lnTo>
                  <a:pt x="147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0" name="object 225"/>
          <p:cNvSpPr/>
          <p:nvPr/>
        </p:nvSpPr>
        <p:spPr>
          <a:xfrm>
            <a:off x="4755672" y="2015259"/>
            <a:ext cx="20005" cy="10615"/>
          </a:xfrm>
          <a:custGeom>
            <a:avLst/>
            <a:gdLst/>
            <a:ahLst/>
            <a:cxnLst/>
            <a:rect l="l" t="t" r="r" b="b"/>
            <a:pathLst>
              <a:path w="20005" h="10614">
                <a:moveTo>
                  <a:pt x="1479" y="0"/>
                </a:moveTo>
                <a:lnTo>
                  <a:pt x="0" y="6174"/>
                </a:lnTo>
                <a:lnTo>
                  <a:pt x="18525" y="10614"/>
                </a:lnTo>
                <a:lnTo>
                  <a:pt x="20005" y="4439"/>
                </a:lnTo>
                <a:lnTo>
                  <a:pt x="147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1" name="object 226"/>
          <p:cNvSpPr/>
          <p:nvPr/>
        </p:nvSpPr>
        <p:spPr>
          <a:xfrm>
            <a:off x="4780372" y="2021180"/>
            <a:ext cx="20173" cy="10619"/>
          </a:xfrm>
          <a:custGeom>
            <a:avLst/>
            <a:gdLst/>
            <a:ahLst/>
            <a:cxnLst/>
            <a:rect l="l" t="t" r="r" b="b"/>
            <a:pathLst>
              <a:path w="20173" h="10619">
                <a:moveTo>
                  <a:pt x="19193" y="4245"/>
                </a:moveTo>
                <a:lnTo>
                  <a:pt x="1479" y="0"/>
                </a:lnTo>
                <a:lnTo>
                  <a:pt x="0" y="6176"/>
                </a:lnTo>
                <a:lnTo>
                  <a:pt x="17621" y="10398"/>
                </a:lnTo>
                <a:lnTo>
                  <a:pt x="18326" y="10619"/>
                </a:lnTo>
                <a:lnTo>
                  <a:pt x="20173" y="4544"/>
                </a:lnTo>
                <a:lnTo>
                  <a:pt x="19193" y="424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2" name="object 227"/>
          <p:cNvSpPr/>
          <p:nvPr/>
        </p:nvSpPr>
        <p:spPr>
          <a:xfrm>
            <a:off x="4804777" y="2027572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5"/>
                </a:lnTo>
                <a:lnTo>
                  <a:pt x="18225" y="11619"/>
                </a:lnTo>
                <a:lnTo>
                  <a:pt x="20073" y="5544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3" name="object 228"/>
          <p:cNvSpPr/>
          <p:nvPr/>
        </p:nvSpPr>
        <p:spPr>
          <a:xfrm>
            <a:off x="4829077" y="2034964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4"/>
                </a:lnTo>
                <a:lnTo>
                  <a:pt x="18225" y="11619"/>
                </a:lnTo>
                <a:lnTo>
                  <a:pt x="20073" y="5543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4" name="object 229"/>
          <p:cNvSpPr/>
          <p:nvPr/>
        </p:nvSpPr>
        <p:spPr>
          <a:xfrm>
            <a:off x="4853377" y="2042355"/>
            <a:ext cx="20171" cy="11844"/>
          </a:xfrm>
          <a:custGeom>
            <a:avLst/>
            <a:gdLst/>
            <a:ahLst/>
            <a:cxnLst/>
            <a:rect l="l" t="t" r="r" b="b"/>
            <a:pathLst>
              <a:path w="20171" h="11844">
                <a:moveTo>
                  <a:pt x="1847" y="0"/>
                </a:moveTo>
                <a:lnTo>
                  <a:pt x="0" y="6075"/>
                </a:lnTo>
                <a:lnTo>
                  <a:pt x="13643" y="10225"/>
                </a:lnTo>
                <a:lnTo>
                  <a:pt x="17927" y="11844"/>
                </a:lnTo>
                <a:lnTo>
                  <a:pt x="20171" y="5902"/>
                </a:lnTo>
                <a:lnTo>
                  <a:pt x="15694" y="4212"/>
                </a:lnTo>
                <a:lnTo>
                  <a:pt x="13746" y="10256"/>
                </a:lnTo>
                <a:lnTo>
                  <a:pt x="13548" y="10189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5" name="object 230"/>
          <p:cNvSpPr/>
          <p:nvPr/>
        </p:nvSpPr>
        <p:spPr>
          <a:xfrm>
            <a:off x="4855225" y="2042355"/>
            <a:ext cx="13847" cy="10256"/>
          </a:xfrm>
          <a:custGeom>
            <a:avLst/>
            <a:gdLst/>
            <a:ahLst/>
            <a:cxnLst/>
            <a:rect l="l" t="t" r="r" b="b"/>
            <a:pathLst>
              <a:path w="13846" h="10256">
                <a:moveTo>
                  <a:pt x="13846" y="4212"/>
                </a:moveTo>
                <a:lnTo>
                  <a:pt x="0" y="0"/>
                </a:lnTo>
                <a:lnTo>
                  <a:pt x="11700" y="10189"/>
                </a:lnTo>
                <a:lnTo>
                  <a:pt x="11898" y="10256"/>
                </a:lnTo>
                <a:lnTo>
                  <a:pt x="13846" y="421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6" name="object 231"/>
          <p:cNvSpPr/>
          <p:nvPr/>
        </p:nvSpPr>
        <p:spPr>
          <a:xfrm>
            <a:off x="4877246" y="2050504"/>
            <a:ext cx="20065" cy="12673"/>
          </a:xfrm>
          <a:custGeom>
            <a:avLst/>
            <a:gdLst/>
            <a:ahLst/>
            <a:cxnLst/>
            <a:rect l="l" t="t" r="r" b="b"/>
            <a:pathLst>
              <a:path w="20065" h="12673">
                <a:moveTo>
                  <a:pt x="2245" y="0"/>
                </a:moveTo>
                <a:lnTo>
                  <a:pt x="0" y="5941"/>
                </a:lnTo>
                <a:lnTo>
                  <a:pt x="17820" y="12673"/>
                </a:lnTo>
                <a:lnTo>
                  <a:pt x="20065" y="6733"/>
                </a:lnTo>
                <a:lnTo>
                  <a:pt x="224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7" name="object 232"/>
          <p:cNvSpPr/>
          <p:nvPr/>
        </p:nvSpPr>
        <p:spPr>
          <a:xfrm>
            <a:off x="4901004" y="2059481"/>
            <a:ext cx="20064" cy="12673"/>
          </a:xfrm>
          <a:custGeom>
            <a:avLst/>
            <a:gdLst/>
            <a:ahLst/>
            <a:cxnLst/>
            <a:rect l="l" t="t" r="r" b="b"/>
            <a:pathLst>
              <a:path w="20064" h="12673">
                <a:moveTo>
                  <a:pt x="2244" y="0"/>
                </a:moveTo>
                <a:lnTo>
                  <a:pt x="0" y="5939"/>
                </a:lnTo>
                <a:lnTo>
                  <a:pt x="17820" y="12673"/>
                </a:lnTo>
                <a:lnTo>
                  <a:pt x="20064" y="6732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8" name="object 233"/>
          <p:cNvSpPr/>
          <p:nvPr/>
        </p:nvSpPr>
        <p:spPr>
          <a:xfrm>
            <a:off x="4924765" y="2068456"/>
            <a:ext cx="20008" cy="13141"/>
          </a:xfrm>
          <a:custGeom>
            <a:avLst/>
            <a:gdLst/>
            <a:ahLst/>
            <a:cxnLst/>
            <a:rect l="l" t="t" r="r" b="b"/>
            <a:pathLst>
              <a:path w="20008" h="13141">
                <a:moveTo>
                  <a:pt x="2244" y="0"/>
                </a:moveTo>
                <a:lnTo>
                  <a:pt x="0" y="5941"/>
                </a:lnTo>
                <a:lnTo>
                  <a:pt x="7968" y="8950"/>
                </a:lnTo>
                <a:lnTo>
                  <a:pt x="17438" y="13141"/>
                </a:lnTo>
                <a:lnTo>
                  <a:pt x="20008" y="7335"/>
                </a:lnTo>
                <a:lnTo>
                  <a:pt x="10386" y="3075"/>
                </a:lnTo>
                <a:lnTo>
                  <a:pt x="8059" y="8985"/>
                </a:lnTo>
                <a:lnTo>
                  <a:pt x="7896" y="8919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9" name="object 234"/>
          <p:cNvSpPr/>
          <p:nvPr/>
        </p:nvSpPr>
        <p:spPr>
          <a:xfrm>
            <a:off x="4927011" y="2068458"/>
            <a:ext cx="8141" cy="8985"/>
          </a:xfrm>
          <a:custGeom>
            <a:avLst/>
            <a:gdLst/>
            <a:ahLst/>
            <a:cxnLst/>
            <a:rect l="l" t="t" r="r" b="b"/>
            <a:pathLst>
              <a:path w="8141" h="8985">
                <a:moveTo>
                  <a:pt x="8141" y="3075"/>
                </a:moveTo>
                <a:lnTo>
                  <a:pt x="0" y="0"/>
                </a:lnTo>
                <a:lnTo>
                  <a:pt x="5652" y="8919"/>
                </a:lnTo>
                <a:lnTo>
                  <a:pt x="5815" y="8985"/>
                </a:lnTo>
                <a:lnTo>
                  <a:pt x="8141" y="30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0" name="object 235"/>
          <p:cNvSpPr/>
          <p:nvPr/>
        </p:nvSpPr>
        <p:spPr>
          <a:xfrm>
            <a:off x="4948012" y="2078363"/>
            <a:ext cx="19989" cy="13516"/>
          </a:xfrm>
          <a:custGeom>
            <a:avLst/>
            <a:gdLst/>
            <a:ahLst/>
            <a:cxnLst/>
            <a:rect l="l" t="t" r="r" b="b"/>
            <a:pathLst>
              <a:path w="19989" h="13516">
                <a:moveTo>
                  <a:pt x="2570" y="0"/>
                </a:moveTo>
                <a:lnTo>
                  <a:pt x="0" y="5806"/>
                </a:lnTo>
                <a:lnTo>
                  <a:pt x="17419" y="13516"/>
                </a:lnTo>
                <a:lnTo>
                  <a:pt x="19989" y="7710"/>
                </a:lnTo>
                <a:lnTo>
                  <a:pt x="257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1" name="object 236"/>
          <p:cNvSpPr/>
          <p:nvPr/>
        </p:nvSpPr>
        <p:spPr>
          <a:xfrm>
            <a:off x="4971007" y="2088935"/>
            <a:ext cx="19892" cy="14127"/>
          </a:xfrm>
          <a:custGeom>
            <a:avLst/>
            <a:gdLst/>
            <a:ahLst/>
            <a:cxnLst/>
            <a:rect l="l" t="t" r="r" b="b"/>
            <a:pathLst>
              <a:path w="19892" h="14127">
                <a:moveTo>
                  <a:pt x="2810" y="0"/>
                </a:moveTo>
                <a:lnTo>
                  <a:pt x="0" y="5694"/>
                </a:lnTo>
                <a:lnTo>
                  <a:pt x="17081" y="14127"/>
                </a:lnTo>
                <a:lnTo>
                  <a:pt x="19892" y="8434"/>
                </a:lnTo>
                <a:lnTo>
                  <a:pt x="2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2" name="object 237"/>
          <p:cNvSpPr/>
          <p:nvPr/>
        </p:nvSpPr>
        <p:spPr>
          <a:xfrm>
            <a:off x="4993781" y="2100177"/>
            <a:ext cx="19691" cy="14691"/>
          </a:xfrm>
          <a:custGeom>
            <a:avLst/>
            <a:gdLst/>
            <a:ahLst/>
            <a:cxnLst/>
            <a:rect l="l" t="t" r="r" b="b"/>
            <a:pathLst>
              <a:path w="19691" h="14690">
                <a:moveTo>
                  <a:pt x="2811" y="0"/>
                </a:moveTo>
                <a:lnTo>
                  <a:pt x="0" y="5694"/>
                </a:lnTo>
                <a:lnTo>
                  <a:pt x="2838" y="7095"/>
                </a:lnTo>
                <a:lnTo>
                  <a:pt x="16628" y="14690"/>
                </a:lnTo>
                <a:lnTo>
                  <a:pt x="19691" y="9127"/>
                </a:lnTo>
                <a:lnTo>
                  <a:pt x="5768" y="1460"/>
                </a:lnTo>
                <a:lnTo>
                  <a:pt x="2894" y="7123"/>
                </a:lnTo>
                <a:lnTo>
                  <a:pt x="281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3" name="object 238"/>
          <p:cNvSpPr/>
          <p:nvPr/>
        </p:nvSpPr>
        <p:spPr>
          <a:xfrm>
            <a:off x="4996594" y="2100177"/>
            <a:ext cx="2956" cy="7123"/>
          </a:xfrm>
          <a:custGeom>
            <a:avLst/>
            <a:gdLst/>
            <a:ahLst/>
            <a:cxnLst/>
            <a:rect l="l" t="t" r="r" b="b"/>
            <a:pathLst>
              <a:path w="2956" h="7123">
                <a:moveTo>
                  <a:pt x="0" y="0"/>
                </a:moveTo>
                <a:lnTo>
                  <a:pt x="82" y="7123"/>
                </a:lnTo>
                <a:lnTo>
                  <a:pt x="2956" y="1460"/>
                </a:lnTo>
                <a:lnTo>
                  <a:pt x="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4" name="object 239"/>
          <p:cNvSpPr/>
          <p:nvPr/>
        </p:nvSpPr>
        <p:spPr>
          <a:xfrm>
            <a:off x="5015972" y="2112370"/>
            <a:ext cx="19699" cy="14988"/>
          </a:xfrm>
          <a:custGeom>
            <a:avLst/>
            <a:gdLst/>
            <a:ahLst/>
            <a:cxnLst/>
            <a:rect l="l" t="t" r="r" b="b"/>
            <a:pathLst>
              <a:path w="19698" h="14988">
                <a:moveTo>
                  <a:pt x="3063" y="0"/>
                </a:moveTo>
                <a:lnTo>
                  <a:pt x="0" y="5562"/>
                </a:lnTo>
                <a:lnTo>
                  <a:pt x="9998" y="11068"/>
                </a:lnTo>
                <a:lnTo>
                  <a:pt x="16371" y="14988"/>
                </a:lnTo>
                <a:lnTo>
                  <a:pt x="19698" y="9580"/>
                </a:lnTo>
                <a:lnTo>
                  <a:pt x="13187" y="5575"/>
                </a:lnTo>
                <a:lnTo>
                  <a:pt x="10057" y="11101"/>
                </a:lnTo>
                <a:lnTo>
                  <a:pt x="9925" y="11023"/>
                </a:lnTo>
                <a:lnTo>
                  <a:pt x="306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5" name="object 240"/>
          <p:cNvSpPr/>
          <p:nvPr/>
        </p:nvSpPr>
        <p:spPr>
          <a:xfrm>
            <a:off x="5019035" y="2112368"/>
            <a:ext cx="10124" cy="11101"/>
          </a:xfrm>
          <a:custGeom>
            <a:avLst/>
            <a:gdLst/>
            <a:ahLst/>
            <a:cxnLst/>
            <a:rect l="l" t="t" r="r" b="b"/>
            <a:pathLst>
              <a:path w="10124" h="11101">
                <a:moveTo>
                  <a:pt x="10124" y="5575"/>
                </a:moveTo>
                <a:lnTo>
                  <a:pt x="0" y="0"/>
                </a:lnTo>
                <a:lnTo>
                  <a:pt x="6861" y="11023"/>
                </a:lnTo>
                <a:lnTo>
                  <a:pt x="6993" y="11101"/>
                </a:lnTo>
                <a:lnTo>
                  <a:pt x="10124" y="55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6" name="object 241"/>
          <p:cNvSpPr/>
          <p:nvPr/>
        </p:nvSpPr>
        <p:spPr>
          <a:xfrm>
            <a:off x="4958466" y="2053002"/>
            <a:ext cx="96775" cy="84711"/>
          </a:xfrm>
          <a:custGeom>
            <a:avLst/>
            <a:gdLst/>
            <a:ahLst/>
            <a:cxnLst/>
            <a:rect l="l" t="t" r="r" b="b"/>
            <a:pathLst>
              <a:path w="96775" h="84710">
                <a:moveTo>
                  <a:pt x="96775" y="84710"/>
                </a:moveTo>
                <a:lnTo>
                  <a:pt x="52588" y="2128"/>
                </a:lnTo>
                <a:lnTo>
                  <a:pt x="49837" y="0"/>
                </a:lnTo>
                <a:lnTo>
                  <a:pt x="46744" y="1654"/>
                </a:lnTo>
                <a:lnTo>
                  <a:pt x="46989" y="5124"/>
                </a:lnTo>
                <a:lnTo>
                  <a:pt x="83067" y="72552"/>
                </a:lnTo>
                <a:lnTo>
                  <a:pt x="86040" y="78108"/>
                </a:lnTo>
                <a:lnTo>
                  <a:pt x="79740" y="77961"/>
                </a:lnTo>
                <a:lnTo>
                  <a:pt x="3289" y="76175"/>
                </a:lnTo>
                <a:lnTo>
                  <a:pt x="81" y="77523"/>
                </a:lnTo>
                <a:lnTo>
                  <a:pt x="0" y="81029"/>
                </a:lnTo>
                <a:lnTo>
                  <a:pt x="3140" y="82524"/>
                </a:lnTo>
                <a:lnTo>
                  <a:pt x="89744" y="84113"/>
                </a:lnTo>
                <a:lnTo>
                  <a:pt x="88607" y="82906"/>
                </a:lnTo>
                <a:lnTo>
                  <a:pt x="91481" y="78235"/>
                </a:lnTo>
                <a:lnTo>
                  <a:pt x="93070" y="78704"/>
                </a:lnTo>
                <a:lnTo>
                  <a:pt x="96775" y="8471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7" name="object 242"/>
          <p:cNvSpPr/>
          <p:nvPr/>
        </p:nvSpPr>
        <p:spPr>
          <a:xfrm>
            <a:off x="4961605" y="2131237"/>
            <a:ext cx="93635" cy="6475"/>
          </a:xfrm>
          <a:custGeom>
            <a:avLst/>
            <a:gdLst/>
            <a:ahLst/>
            <a:cxnLst/>
            <a:rect l="l" t="t" r="r" b="b"/>
            <a:pathLst>
              <a:path w="93634" h="6474">
                <a:moveTo>
                  <a:pt x="86603" y="5877"/>
                </a:moveTo>
                <a:lnTo>
                  <a:pt x="0" y="4288"/>
                </a:lnTo>
                <a:lnTo>
                  <a:pt x="93634" y="6474"/>
                </a:lnTo>
                <a:lnTo>
                  <a:pt x="89929" y="468"/>
                </a:lnTo>
                <a:lnTo>
                  <a:pt x="88341" y="0"/>
                </a:lnTo>
                <a:lnTo>
                  <a:pt x="85467" y="4671"/>
                </a:lnTo>
                <a:lnTo>
                  <a:pt x="86603" y="5877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8" name="object 243"/>
          <p:cNvSpPr/>
          <p:nvPr/>
        </p:nvSpPr>
        <p:spPr>
          <a:xfrm>
            <a:off x="5037755" y="2125276"/>
            <a:ext cx="6751" cy="5835"/>
          </a:xfrm>
          <a:custGeom>
            <a:avLst/>
            <a:gdLst/>
            <a:ahLst/>
            <a:cxnLst/>
            <a:rect l="l" t="t" r="r" b="b"/>
            <a:pathLst>
              <a:path w="6751" h="5834">
                <a:moveTo>
                  <a:pt x="3327" y="0"/>
                </a:moveTo>
                <a:lnTo>
                  <a:pt x="0" y="5408"/>
                </a:lnTo>
                <a:lnTo>
                  <a:pt x="452" y="5687"/>
                </a:lnTo>
                <a:lnTo>
                  <a:pt x="6751" y="5834"/>
                </a:lnTo>
                <a:lnTo>
                  <a:pt x="3778" y="277"/>
                </a:lnTo>
                <a:lnTo>
                  <a:pt x="332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9" name="object 244"/>
          <p:cNvSpPr/>
          <p:nvPr/>
        </p:nvSpPr>
        <p:spPr>
          <a:xfrm>
            <a:off x="4327416" y="1977538"/>
            <a:ext cx="19275" cy="7409"/>
          </a:xfrm>
          <a:custGeom>
            <a:avLst/>
            <a:gdLst/>
            <a:ahLst/>
            <a:cxnLst/>
            <a:rect l="l" t="t" r="r" b="b"/>
            <a:pathLst>
              <a:path w="19274" h="7409">
                <a:moveTo>
                  <a:pt x="15960" y="6404"/>
                </a:moveTo>
                <a:lnTo>
                  <a:pt x="407" y="7409"/>
                </a:lnTo>
                <a:lnTo>
                  <a:pt x="16057" y="6402"/>
                </a:lnTo>
                <a:lnTo>
                  <a:pt x="19274" y="6348"/>
                </a:lnTo>
                <a:lnTo>
                  <a:pt x="19166" y="0"/>
                </a:lnTo>
                <a:lnTo>
                  <a:pt x="15778" y="57"/>
                </a:lnTo>
                <a:lnTo>
                  <a:pt x="0" y="1071"/>
                </a:lnTo>
                <a:lnTo>
                  <a:pt x="407" y="7409"/>
                </a:lnTo>
                <a:lnTo>
                  <a:pt x="15960" y="640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0" name="object 245"/>
          <p:cNvSpPr/>
          <p:nvPr/>
        </p:nvSpPr>
        <p:spPr>
          <a:xfrm>
            <a:off x="4403727" y="1976283"/>
            <a:ext cx="19197" cy="6640"/>
          </a:xfrm>
          <a:custGeom>
            <a:avLst/>
            <a:gdLst/>
            <a:ahLst/>
            <a:cxnLst/>
            <a:rect l="l" t="t" r="r" b="b"/>
            <a:pathLst>
              <a:path w="19197" h="6640">
                <a:moveTo>
                  <a:pt x="0" y="292"/>
                </a:moveTo>
                <a:lnTo>
                  <a:pt x="106" y="6640"/>
                </a:lnTo>
                <a:lnTo>
                  <a:pt x="17387" y="6350"/>
                </a:lnTo>
                <a:lnTo>
                  <a:pt x="19003" y="6403"/>
                </a:lnTo>
                <a:lnTo>
                  <a:pt x="19197" y="55"/>
                </a:lnTo>
                <a:lnTo>
                  <a:pt x="17355" y="0"/>
                </a:lnTo>
                <a:lnTo>
                  <a:pt x="0" y="29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1" name="object 246"/>
          <p:cNvSpPr/>
          <p:nvPr/>
        </p:nvSpPr>
        <p:spPr>
          <a:xfrm>
            <a:off x="4378329" y="1976683"/>
            <a:ext cx="19155" cy="6671"/>
          </a:xfrm>
          <a:custGeom>
            <a:avLst/>
            <a:gdLst/>
            <a:ahLst/>
            <a:cxnLst/>
            <a:rect l="l" t="t" r="r" b="b"/>
            <a:pathLst>
              <a:path w="19154" h="6670">
                <a:moveTo>
                  <a:pt x="19047" y="0"/>
                </a:moveTo>
                <a:lnTo>
                  <a:pt x="0" y="320"/>
                </a:lnTo>
                <a:lnTo>
                  <a:pt x="106" y="6670"/>
                </a:lnTo>
                <a:lnTo>
                  <a:pt x="19154" y="6348"/>
                </a:lnTo>
                <a:lnTo>
                  <a:pt x="190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2" name="object 247"/>
          <p:cNvSpPr/>
          <p:nvPr/>
        </p:nvSpPr>
        <p:spPr>
          <a:xfrm>
            <a:off x="4352933" y="1977111"/>
            <a:ext cx="19155" cy="6668"/>
          </a:xfrm>
          <a:custGeom>
            <a:avLst/>
            <a:gdLst/>
            <a:ahLst/>
            <a:cxnLst/>
            <a:rect l="l" t="t" r="r" b="b"/>
            <a:pathLst>
              <a:path w="19154" h="6668">
                <a:moveTo>
                  <a:pt x="19047" y="0"/>
                </a:moveTo>
                <a:lnTo>
                  <a:pt x="0" y="320"/>
                </a:lnTo>
                <a:lnTo>
                  <a:pt x="106" y="6668"/>
                </a:lnTo>
                <a:lnTo>
                  <a:pt x="19154" y="6348"/>
                </a:lnTo>
                <a:lnTo>
                  <a:pt x="190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3" name="object 248"/>
          <p:cNvSpPr/>
          <p:nvPr/>
        </p:nvSpPr>
        <p:spPr>
          <a:xfrm>
            <a:off x="4175507" y="1990638"/>
            <a:ext cx="19701" cy="9145"/>
          </a:xfrm>
          <a:custGeom>
            <a:avLst/>
            <a:gdLst/>
            <a:ahLst/>
            <a:cxnLst/>
            <a:rect l="l" t="t" r="r" b="b"/>
            <a:pathLst>
              <a:path w="19701" h="9145">
                <a:moveTo>
                  <a:pt x="15092" y="6831"/>
                </a:moveTo>
                <a:lnTo>
                  <a:pt x="1029" y="9145"/>
                </a:lnTo>
                <a:lnTo>
                  <a:pt x="15155" y="6824"/>
                </a:lnTo>
                <a:lnTo>
                  <a:pt x="19701" y="6310"/>
                </a:lnTo>
                <a:lnTo>
                  <a:pt x="18987" y="0"/>
                </a:lnTo>
                <a:lnTo>
                  <a:pt x="14300" y="529"/>
                </a:lnTo>
                <a:lnTo>
                  <a:pt x="0" y="2880"/>
                </a:lnTo>
                <a:lnTo>
                  <a:pt x="1029" y="9145"/>
                </a:lnTo>
                <a:lnTo>
                  <a:pt x="15092" y="6831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4" name="object 249"/>
          <p:cNvSpPr/>
          <p:nvPr/>
        </p:nvSpPr>
        <p:spPr>
          <a:xfrm>
            <a:off x="4251283" y="1982276"/>
            <a:ext cx="19508" cy="8251"/>
          </a:xfrm>
          <a:custGeom>
            <a:avLst/>
            <a:gdLst/>
            <a:ahLst/>
            <a:cxnLst/>
            <a:rect l="l" t="t" r="r" b="b"/>
            <a:pathLst>
              <a:path w="19508" h="8251">
                <a:moveTo>
                  <a:pt x="15114" y="6619"/>
                </a:moveTo>
                <a:lnTo>
                  <a:pt x="713" y="8251"/>
                </a:lnTo>
                <a:lnTo>
                  <a:pt x="15209" y="6613"/>
                </a:lnTo>
                <a:lnTo>
                  <a:pt x="19508" y="6337"/>
                </a:lnTo>
                <a:lnTo>
                  <a:pt x="19102" y="0"/>
                </a:lnTo>
                <a:lnTo>
                  <a:pt x="14630" y="288"/>
                </a:lnTo>
                <a:lnTo>
                  <a:pt x="0" y="1941"/>
                </a:lnTo>
                <a:lnTo>
                  <a:pt x="713" y="8251"/>
                </a:lnTo>
                <a:lnTo>
                  <a:pt x="15114" y="661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5" name="object 250"/>
          <p:cNvSpPr/>
          <p:nvPr/>
        </p:nvSpPr>
        <p:spPr>
          <a:xfrm>
            <a:off x="4302068" y="1979018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1"/>
                </a:lnTo>
                <a:lnTo>
                  <a:pt x="407" y="7559"/>
                </a:lnTo>
                <a:lnTo>
                  <a:pt x="19418" y="6336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6" name="object 251"/>
          <p:cNvSpPr/>
          <p:nvPr/>
        </p:nvSpPr>
        <p:spPr>
          <a:xfrm>
            <a:off x="4276720" y="1980647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1" y="0"/>
                </a:moveTo>
                <a:lnTo>
                  <a:pt x="0" y="1221"/>
                </a:lnTo>
                <a:lnTo>
                  <a:pt x="407" y="7559"/>
                </a:lnTo>
                <a:lnTo>
                  <a:pt x="19418" y="6337"/>
                </a:lnTo>
                <a:lnTo>
                  <a:pt x="1901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7" name="object 252"/>
          <p:cNvSpPr/>
          <p:nvPr/>
        </p:nvSpPr>
        <p:spPr>
          <a:xfrm>
            <a:off x="4226045" y="1984932"/>
            <a:ext cx="19643" cy="8449"/>
          </a:xfrm>
          <a:custGeom>
            <a:avLst/>
            <a:gdLst/>
            <a:ahLst/>
            <a:cxnLst/>
            <a:rect l="l" t="t" r="r" b="b"/>
            <a:pathLst>
              <a:path w="19643" h="8449">
                <a:moveTo>
                  <a:pt x="18929" y="0"/>
                </a:moveTo>
                <a:lnTo>
                  <a:pt x="0" y="2139"/>
                </a:lnTo>
                <a:lnTo>
                  <a:pt x="713" y="8449"/>
                </a:lnTo>
                <a:lnTo>
                  <a:pt x="19643" y="6309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8" name="object 253"/>
          <p:cNvSpPr/>
          <p:nvPr/>
        </p:nvSpPr>
        <p:spPr>
          <a:xfrm>
            <a:off x="4200806" y="1987781"/>
            <a:ext cx="19641" cy="8451"/>
          </a:xfrm>
          <a:custGeom>
            <a:avLst/>
            <a:gdLst/>
            <a:ahLst/>
            <a:cxnLst/>
            <a:rect l="l" t="t" r="r" b="b"/>
            <a:pathLst>
              <a:path w="19641" h="8450">
                <a:moveTo>
                  <a:pt x="18929" y="0"/>
                </a:moveTo>
                <a:lnTo>
                  <a:pt x="0" y="2139"/>
                </a:lnTo>
                <a:lnTo>
                  <a:pt x="712" y="8450"/>
                </a:lnTo>
                <a:lnTo>
                  <a:pt x="19641" y="6310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9" name="object 254"/>
          <p:cNvSpPr/>
          <p:nvPr/>
        </p:nvSpPr>
        <p:spPr>
          <a:xfrm>
            <a:off x="4150444" y="1994545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7" y="0"/>
                </a:moveTo>
                <a:lnTo>
                  <a:pt x="0" y="3088"/>
                </a:lnTo>
                <a:lnTo>
                  <a:pt x="1028" y="9354"/>
                </a:lnTo>
                <a:lnTo>
                  <a:pt x="19827" y="6266"/>
                </a:lnTo>
                <a:lnTo>
                  <a:pt x="187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0" name="object 255"/>
          <p:cNvSpPr/>
          <p:nvPr/>
        </p:nvSpPr>
        <p:spPr>
          <a:xfrm>
            <a:off x="4125377" y="1998664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8" y="0"/>
                </a:moveTo>
                <a:lnTo>
                  <a:pt x="0" y="3088"/>
                </a:lnTo>
                <a:lnTo>
                  <a:pt x="1029" y="9354"/>
                </a:lnTo>
                <a:lnTo>
                  <a:pt x="19827" y="6266"/>
                </a:lnTo>
                <a:lnTo>
                  <a:pt x="1879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1" name="object 140"/>
          <p:cNvSpPr/>
          <p:nvPr/>
        </p:nvSpPr>
        <p:spPr>
          <a:xfrm>
            <a:off x="6030618" y="2008071"/>
            <a:ext cx="19969" cy="10287"/>
          </a:xfrm>
          <a:custGeom>
            <a:avLst/>
            <a:gdLst/>
            <a:ahLst/>
            <a:cxnLst/>
            <a:rect l="l" t="t" r="r" b="b"/>
            <a:pathLst>
              <a:path w="19969" h="10287">
                <a:moveTo>
                  <a:pt x="18608" y="0"/>
                </a:moveTo>
                <a:lnTo>
                  <a:pt x="0" y="4084"/>
                </a:lnTo>
                <a:lnTo>
                  <a:pt x="1361" y="10287"/>
                </a:lnTo>
                <a:lnTo>
                  <a:pt x="19969" y="6202"/>
                </a:lnTo>
                <a:lnTo>
                  <a:pt x="186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2" name="object 141"/>
          <p:cNvSpPr/>
          <p:nvPr/>
        </p:nvSpPr>
        <p:spPr>
          <a:xfrm>
            <a:off x="6005807" y="2013515"/>
            <a:ext cx="19968" cy="10285"/>
          </a:xfrm>
          <a:custGeom>
            <a:avLst/>
            <a:gdLst/>
            <a:ahLst/>
            <a:cxnLst/>
            <a:rect l="l" t="t" r="r" b="b"/>
            <a:pathLst>
              <a:path w="19968" h="10285">
                <a:moveTo>
                  <a:pt x="18608" y="0"/>
                </a:moveTo>
                <a:lnTo>
                  <a:pt x="0" y="4083"/>
                </a:lnTo>
                <a:lnTo>
                  <a:pt x="1361" y="10285"/>
                </a:lnTo>
                <a:lnTo>
                  <a:pt x="19968" y="6201"/>
                </a:lnTo>
                <a:lnTo>
                  <a:pt x="186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3" name="object 142"/>
          <p:cNvSpPr/>
          <p:nvPr/>
        </p:nvSpPr>
        <p:spPr>
          <a:xfrm>
            <a:off x="5981073" y="2018960"/>
            <a:ext cx="19895" cy="11243"/>
          </a:xfrm>
          <a:custGeom>
            <a:avLst/>
            <a:gdLst/>
            <a:ahLst/>
            <a:cxnLst/>
            <a:rect l="l" t="t" r="r" b="b"/>
            <a:pathLst>
              <a:path w="19894" h="11243">
                <a:moveTo>
                  <a:pt x="0" y="5129"/>
                </a:moveTo>
                <a:lnTo>
                  <a:pt x="1714" y="11243"/>
                </a:lnTo>
                <a:lnTo>
                  <a:pt x="19089" y="6372"/>
                </a:lnTo>
                <a:lnTo>
                  <a:pt x="19894" y="6202"/>
                </a:lnTo>
                <a:lnTo>
                  <a:pt x="18534" y="0"/>
                </a:lnTo>
                <a:lnTo>
                  <a:pt x="17463" y="234"/>
                </a:lnTo>
                <a:lnTo>
                  <a:pt x="0" y="512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4" name="object 143"/>
          <p:cNvSpPr/>
          <p:nvPr/>
        </p:nvSpPr>
        <p:spPr>
          <a:xfrm>
            <a:off x="5956616" y="2025801"/>
            <a:ext cx="20057" cy="11256"/>
          </a:xfrm>
          <a:custGeom>
            <a:avLst/>
            <a:gdLst/>
            <a:ahLst/>
            <a:cxnLst/>
            <a:rect l="l" t="t" r="r" b="b"/>
            <a:pathLst>
              <a:path w="20057" h="11256">
                <a:moveTo>
                  <a:pt x="18343" y="0"/>
                </a:moveTo>
                <a:lnTo>
                  <a:pt x="0" y="5140"/>
                </a:lnTo>
                <a:lnTo>
                  <a:pt x="1714" y="11256"/>
                </a:lnTo>
                <a:lnTo>
                  <a:pt x="20057" y="6115"/>
                </a:lnTo>
                <a:lnTo>
                  <a:pt x="1834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5" name="object 144"/>
          <p:cNvSpPr/>
          <p:nvPr/>
        </p:nvSpPr>
        <p:spPr>
          <a:xfrm>
            <a:off x="5932159" y="2032656"/>
            <a:ext cx="20055" cy="11256"/>
          </a:xfrm>
          <a:custGeom>
            <a:avLst/>
            <a:gdLst/>
            <a:ahLst/>
            <a:cxnLst/>
            <a:rect l="l" t="t" r="r" b="b"/>
            <a:pathLst>
              <a:path w="20055" h="11256">
                <a:moveTo>
                  <a:pt x="18342" y="0"/>
                </a:moveTo>
                <a:lnTo>
                  <a:pt x="0" y="5140"/>
                </a:lnTo>
                <a:lnTo>
                  <a:pt x="1713" y="11256"/>
                </a:lnTo>
                <a:lnTo>
                  <a:pt x="20055" y="6113"/>
                </a:lnTo>
                <a:lnTo>
                  <a:pt x="1834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6" name="object 145"/>
          <p:cNvSpPr/>
          <p:nvPr/>
        </p:nvSpPr>
        <p:spPr>
          <a:xfrm>
            <a:off x="5907935" y="2039785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5" y="0"/>
                </a:moveTo>
                <a:lnTo>
                  <a:pt x="0" y="6278"/>
                </a:lnTo>
                <a:lnTo>
                  <a:pt x="2092" y="12274"/>
                </a:lnTo>
                <a:lnTo>
                  <a:pt x="20078" y="5994"/>
                </a:lnTo>
                <a:lnTo>
                  <a:pt x="1798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7" name="object 146"/>
          <p:cNvSpPr/>
          <p:nvPr/>
        </p:nvSpPr>
        <p:spPr>
          <a:xfrm>
            <a:off x="5883955" y="2048157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4" y="0"/>
                </a:moveTo>
                <a:lnTo>
                  <a:pt x="0" y="6280"/>
                </a:lnTo>
                <a:lnTo>
                  <a:pt x="2092" y="12274"/>
                </a:lnTo>
                <a:lnTo>
                  <a:pt x="20078" y="5995"/>
                </a:lnTo>
                <a:lnTo>
                  <a:pt x="1798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8" name="object 147"/>
          <p:cNvSpPr/>
          <p:nvPr/>
        </p:nvSpPr>
        <p:spPr>
          <a:xfrm>
            <a:off x="5836378" y="2065462"/>
            <a:ext cx="20036" cy="13073"/>
          </a:xfrm>
          <a:custGeom>
            <a:avLst/>
            <a:gdLst/>
            <a:ahLst/>
            <a:cxnLst/>
            <a:rect l="l" t="t" r="r" b="b"/>
            <a:pathLst>
              <a:path w="20036" h="13073">
                <a:moveTo>
                  <a:pt x="17639" y="0"/>
                </a:moveTo>
                <a:lnTo>
                  <a:pt x="0" y="7194"/>
                </a:lnTo>
                <a:lnTo>
                  <a:pt x="2397" y="13073"/>
                </a:lnTo>
                <a:lnTo>
                  <a:pt x="20036" y="5878"/>
                </a:lnTo>
                <a:lnTo>
                  <a:pt x="1763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9" name="object 148"/>
          <p:cNvSpPr/>
          <p:nvPr/>
        </p:nvSpPr>
        <p:spPr>
          <a:xfrm>
            <a:off x="5813059" y="2075169"/>
            <a:ext cx="19975" cy="13627"/>
          </a:xfrm>
          <a:custGeom>
            <a:avLst/>
            <a:gdLst/>
            <a:ahLst/>
            <a:cxnLst/>
            <a:rect l="l" t="t" r="r" b="b"/>
            <a:pathLst>
              <a:path w="19975" h="13627">
                <a:moveTo>
                  <a:pt x="17362" y="0"/>
                </a:moveTo>
                <a:lnTo>
                  <a:pt x="0" y="7839"/>
                </a:lnTo>
                <a:lnTo>
                  <a:pt x="2613" y="13627"/>
                </a:lnTo>
                <a:lnTo>
                  <a:pt x="19975" y="5787"/>
                </a:lnTo>
                <a:lnTo>
                  <a:pt x="1736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0" name="object 149"/>
          <p:cNvSpPr/>
          <p:nvPr/>
        </p:nvSpPr>
        <p:spPr>
          <a:xfrm>
            <a:off x="5745079" y="2108711"/>
            <a:ext cx="19743" cy="14775"/>
          </a:xfrm>
          <a:custGeom>
            <a:avLst/>
            <a:gdLst/>
            <a:ahLst/>
            <a:cxnLst/>
            <a:rect l="l" t="t" r="r" b="b"/>
            <a:pathLst>
              <a:path w="19743" h="14775">
                <a:moveTo>
                  <a:pt x="16671" y="0"/>
                </a:moveTo>
                <a:lnTo>
                  <a:pt x="0" y="9218"/>
                </a:lnTo>
                <a:lnTo>
                  <a:pt x="3072" y="14775"/>
                </a:lnTo>
                <a:lnTo>
                  <a:pt x="19743" y="5557"/>
                </a:lnTo>
                <a:lnTo>
                  <a:pt x="1667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1" name="object 150"/>
          <p:cNvSpPr/>
          <p:nvPr/>
        </p:nvSpPr>
        <p:spPr>
          <a:xfrm>
            <a:off x="5767304" y="2096827"/>
            <a:ext cx="19875" cy="14367"/>
          </a:xfrm>
          <a:custGeom>
            <a:avLst/>
            <a:gdLst/>
            <a:ahLst/>
            <a:cxnLst/>
            <a:rect l="l" t="t" r="r" b="b"/>
            <a:pathLst>
              <a:path w="19874" h="14367">
                <a:moveTo>
                  <a:pt x="8517" y="11353"/>
                </a:moveTo>
                <a:lnTo>
                  <a:pt x="3073" y="14367"/>
                </a:lnTo>
                <a:lnTo>
                  <a:pt x="8586" y="11319"/>
                </a:lnTo>
                <a:lnTo>
                  <a:pt x="19874" y="5680"/>
                </a:lnTo>
                <a:lnTo>
                  <a:pt x="17035" y="0"/>
                </a:lnTo>
                <a:lnTo>
                  <a:pt x="5619" y="5703"/>
                </a:lnTo>
                <a:lnTo>
                  <a:pt x="0" y="8811"/>
                </a:lnTo>
                <a:lnTo>
                  <a:pt x="3073" y="14367"/>
                </a:lnTo>
                <a:lnTo>
                  <a:pt x="8517" y="11353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2" name="object 151"/>
          <p:cNvSpPr/>
          <p:nvPr/>
        </p:nvSpPr>
        <p:spPr>
          <a:xfrm>
            <a:off x="5790022" y="2085623"/>
            <a:ext cx="19863" cy="14047"/>
          </a:xfrm>
          <a:custGeom>
            <a:avLst/>
            <a:gdLst/>
            <a:ahLst/>
            <a:cxnLst/>
            <a:rect l="l" t="t" r="r" b="b"/>
            <a:pathLst>
              <a:path w="19862" h="14047">
                <a:moveTo>
                  <a:pt x="14706" y="8115"/>
                </a:moveTo>
                <a:lnTo>
                  <a:pt x="2838" y="14047"/>
                </a:lnTo>
                <a:lnTo>
                  <a:pt x="14771" y="8085"/>
                </a:lnTo>
                <a:lnTo>
                  <a:pt x="19862" y="5787"/>
                </a:lnTo>
                <a:lnTo>
                  <a:pt x="17249" y="0"/>
                </a:lnTo>
                <a:lnTo>
                  <a:pt x="12037" y="2353"/>
                </a:lnTo>
                <a:lnTo>
                  <a:pt x="0" y="8366"/>
                </a:lnTo>
                <a:lnTo>
                  <a:pt x="2838" y="14047"/>
                </a:lnTo>
                <a:lnTo>
                  <a:pt x="14706" y="811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3" name="object 152"/>
          <p:cNvSpPr/>
          <p:nvPr/>
        </p:nvSpPr>
        <p:spPr>
          <a:xfrm>
            <a:off x="5859895" y="2056532"/>
            <a:ext cx="20156" cy="12411"/>
          </a:xfrm>
          <a:custGeom>
            <a:avLst/>
            <a:gdLst/>
            <a:ahLst/>
            <a:cxnLst/>
            <a:rect l="l" t="t" r="r" b="b"/>
            <a:pathLst>
              <a:path w="20156" h="12411">
                <a:moveTo>
                  <a:pt x="6005" y="10935"/>
                </a:moveTo>
                <a:lnTo>
                  <a:pt x="2397" y="12411"/>
                </a:lnTo>
                <a:lnTo>
                  <a:pt x="6069" y="10913"/>
                </a:lnTo>
                <a:lnTo>
                  <a:pt x="20156" y="5994"/>
                </a:lnTo>
                <a:lnTo>
                  <a:pt x="18063" y="0"/>
                </a:lnTo>
                <a:lnTo>
                  <a:pt x="3835" y="4966"/>
                </a:lnTo>
                <a:lnTo>
                  <a:pt x="0" y="6531"/>
                </a:lnTo>
                <a:lnTo>
                  <a:pt x="2397" y="12411"/>
                </a:lnTo>
                <a:lnTo>
                  <a:pt x="6005" y="1093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4" name="object 153"/>
          <p:cNvSpPr/>
          <p:nvPr/>
        </p:nvSpPr>
        <p:spPr>
          <a:xfrm>
            <a:off x="6055429" y="2002781"/>
            <a:ext cx="19839" cy="10128"/>
          </a:xfrm>
          <a:custGeom>
            <a:avLst/>
            <a:gdLst/>
            <a:ahLst/>
            <a:cxnLst/>
            <a:rect l="l" t="t" r="r" b="b"/>
            <a:pathLst>
              <a:path w="19838" h="10128">
                <a:moveTo>
                  <a:pt x="16258" y="6854"/>
                </a:moveTo>
                <a:lnTo>
                  <a:pt x="1360" y="10128"/>
                </a:lnTo>
                <a:lnTo>
                  <a:pt x="16339" y="6840"/>
                </a:lnTo>
                <a:lnTo>
                  <a:pt x="19838" y="6266"/>
                </a:lnTo>
                <a:lnTo>
                  <a:pt x="18808" y="0"/>
                </a:lnTo>
                <a:lnTo>
                  <a:pt x="15146" y="601"/>
                </a:lnTo>
                <a:lnTo>
                  <a:pt x="0" y="3926"/>
                </a:lnTo>
                <a:lnTo>
                  <a:pt x="1360" y="10128"/>
                </a:lnTo>
                <a:lnTo>
                  <a:pt x="16258" y="685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5" name="object 154"/>
          <p:cNvSpPr/>
          <p:nvPr/>
        </p:nvSpPr>
        <p:spPr>
          <a:xfrm>
            <a:off x="6384200" y="1976533"/>
            <a:ext cx="19235" cy="6927"/>
          </a:xfrm>
          <a:custGeom>
            <a:avLst/>
            <a:gdLst/>
            <a:ahLst/>
            <a:cxnLst/>
            <a:rect l="l" t="t" r="r" b="b"/>
            <a:pathLst>
              <a:path w="19234" h="6926">
                <a:moveTo>
                  <a:pt x="193" y="0"/>
                </a:moveTo>
                <a:lnTo>
                  <a:pt x="0" y="6347"/>
                </a:lnTo>
                <a:lnTo>
                  <a:pt x="19041" y="6926"/>
                </a:lnTo>
                <a:lnTo>
                  <a:pt x="19234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6" name="object 155"/>
          <p:cNvSpPr/>
          <p:nvPr/>
        </p:nvSpPr>
        <p:spPr>
          <a:xfrm>
            <a:off x="6409589" y="1977305"/>
            <a:ext cx="19235" cy="6927"/>
          </a:xfrm>
          <a:custGeom>
            <a:avLst/>
            <a:gdLst/>
            <a:ahLst/>
            <a:cxnLst/>
            <a:rect l="l" t="t" r="r" b="b"/>
            <a:pathLst>
              <a:path w="19235" h="6926">
                <a:moveTo>
                  <a:pt x="194" y="0"/>
                </a:moveTo>
                <a:lnTo>
                  <a:pt x="0" y="6347"/>
                </a:lnTo>
                <a:lnTo>
                  <a:pt x="19042" y="6926"/>
                </a:lnTo>
                <a:lnTo>
                  <a:pt x="19235" y="579"/>
                </a:lnTo>
                <a:lnTo>
                  <a:pt x="19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7" name="object 156"/>
          <p:cNvSpPr/>
          <p:nvPr/>
        </p:nvSpPr>
        <p:spPr>
          <a:xfrm>
            <a:off x="6434976" y="1978076"/>
            <a:ext cx="19387" cy="6925"/>
          </a:xfrm>
          <a:custGeom>
            <a:avLst/>
            <a:gdLst/>
            <a:ahLst/>
            <a:cxnLst/>
            <a:rect l="l" t="t" r="r" b="b"/>
            <a:pathLst>
              <a:path w="19386" h="6925">
                <a:moveTo>
                  <a:pt x="19147" y="576"/>
                </a:moveTo>
                <a:lnTo>
                  <a:pt x="193" y="0"/>
                </a:lnTo>
                <a:lnTo>
                  <a:pt x="0" y="6347"/>
                </a:lnTo>
                <a:lnTo>
                  <a:pt x="18879" y="6921"/>
                </a:lnTo>
                <a:lnTo>
                  <a:pt x="19386" y="595"/>
                </a:lnTo>
                <a:lnTo>
                  <a:pt x="19147" y="576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8" name="object 157"/>
          <p:cNvSpPr/>
          <p:nvPr/>
        </p:nvSpPr>
        <p:spPr>
          <a:xfrm>
            <a:off x="6460195" y="1979168"/>
            <a:ext cx="19488" cy="7821"/>
          </a:xfrm>
          <a:custGeom>
            <a:avLst/>
            <a:gdLst/>
            <a:ahLst/>
            <a:cxnLst/>
            <a:rect l="l" t="t" r="r" b="b"/>
            <a:pathLst>
              <a:path w="19488" h="7821">
                <a:moveTo>
                  <a:pt x="496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9" name="object 158"/>
          <p:cNvSpPr/>
          <p:nvPr/>
        </p:nvSpPr>
        <p:spPr>
          <a:xfrm>
            <a:off x="6485517" y="1981156"/>
            <a:ext cx="19488" cy="7821"/>
          </a:xfrm>
          <a:custGeom>
            <a:avLst/>
            <a:gdLst/>
            <a:ahLst/>
            <a:cxnLst/>
            <a:rect l="l" t="t" r="r" b="b"/>
            <a:pathLst>
              <a:path w="19488" h="7821">
                <a:moveTo>
                  <a:pt x="496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0" name="object 159"/>
          <p:cNvSpPr/>
          <p:nvPr/>
        </p:nvSpPr>
        <p:spPr>
          <a:xfrm>
            <a:off x="6510842" y="1983146"/>
            <a:ext cx="19489" cy="7820"/>
          </a:xfrm>
          <a:custGeom>
            <a:avLst/>
            <a:gdLst/>
            <a:ahLst/>
            <a:cxnLst/>
            <a:rect l="l" t="t" r="r" b="b"/>
            <a:pathLst>
              <a:path w="19489" h="7820">
                <a:moveTo>
                  <a:pt x="497" y="0"/>
                </a:moveTo>
                <a:lnTo>
                  <a:pt x="0" y="6329"/>
                </a:lnTo>
                <a:lnTo>
                  <a:pt x="18991" y="7820"/>
                </a:lnTo>
                <a:lnTo>
                  <a:pt x="19489" y="1490"/>
                </a:lnTo>
                <a:lnTo>
                  <a:pt x="4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1" name="object 160"/>
          <p:cNvSpPr/>
          <p:nvPr/>
        </p:nvSpPr>
        <p:spPr>
          <a:xfrm>
            <a:off x="6535979" y="1985409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08" y="0"/>
                </a:moveTo>
                <a:lnTo>
                  <a:pt x="0" y="6297"/>
                </a:lnTo>
                <a:lnTo>
                  <a:pt x="18893" y="8727"/>
                </a:lnTo>
                <a:lnTo>
                  <a:pt x="19704" y="2429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2" name="object 161"/>
          <p:cNvSpPr/>
          <p:nvPr/>
        </p:nvSpPr>
        <p:spPr>
          <a:xfrm>
            <a:off x="6561171" y="1988647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08" y="0"/>
                </a:moveTo>
                <a:lnTo>
                  <a:pt x="0" y="6297"/>
                </a:lnTo>
                <a:lnTo>
                  <a:pt x="18893" y="8727"/>
                </a:lnTo>
                <a:lnTo>
                  <a:pt x="19704" y="2428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3" name="object 162"/>
          <p:cNvSpPr/>
          <p:nvPr/>
        </p:nvSpPr>
        <p:spPr>
          <a:xfrm>
            <a:off x="6586363" y="1991885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6">
                <a:moveTo>
                  <a:pt x="810" y="0"/>
                </a:moveTo>
                <a:lnTo>
                  <a:pt x="0" y="6297"/>
                </a:lnTo>
                <a:lnTo>
                  <a:pt x="18895" y="8726"/>
                </a:lnTo>
                <a:lnTo>
                  <a:pt x="19704" y="2428"/>
                </a:lnTo>
                <a:lnTo>
                  <a:pt x="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4" name="object 163"/>
          <p:cNvSpPr/>
          <p:nvPr/>
        </p:nvSpPr>
        <p:spPr>
          <a:xfrm>
            <a:off x="6611358" y="1995390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9" h="9654">
                <a:moveTo>
                  <a:pt x="1135" y="0"/>
                </a:moveTo>
                <a:lnTo>
                  <a:pt x="0" y="6248"/>
                </a:lnTo>
                <a:lnTo>
                  <a:pt x="18743" y="9654"/>
                </a:lnTo>
                <a:lnTo>
                  <a:pt x="19879" y="3407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5" name="object 164"/>
          <p:cNvSpPr/>
          <p:nvPr/>
        </p:nvSpPr>
        <p:spPr>
          <a:xfrm>
            <a:off x="6636347" y="1999933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7"/>
                </a:lnTo>
                <a:lnTo>
                  <a:pt x="18742" y="9654"/>
                </a:lnTo>
                <a:lnTo>
                  <a:pt x="19878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6" name="object 165"/>
          <p:cNvSpPr/>
          <p:nvPr/>
        </p:nvSpPr>
        <p:spPr>
          <a:xfrm>
            <a:off x="6661339" y="2004475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9" h="9654">
                <a:moveTo>
                  <a:pt x="1136" y="0"/>
                </a:moveTo>
                <a:lnTo>
                  <a:pt x="0" y="6247"/>
                </a:lnTo>
                <a:lnTo>
                  <a:pt x="18743" y="9654"/>
                </a:lnTo>
                <a:lnTo>
                  <a:pt x="19879" y="3406"/>
                </a:lnTo>
                <a:lnTo>
                  <a:pt x="113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7" name="object 166"/>
          <p:cNvSpPr/>
          <p:nvPr/>
        </p:nvSpPr>
        <p:spPr>
          <a:xfrm>
            <a:off x="6686096" y="2009341"/>
            <a:ext cx="20005" cy="10615"/>
          </a:xfrm>
          <a:custGeom>
            <a:avLst/>
            <a:gdLst/>
            <a:ahLst/>
            <a:cxnLst/>
            <a:rect l="l" t="t" r="r" b="b"/>
            <a:pathLst>
              <a:path w="20005" h="10615">
                <a:moveTo>
                  <a:pt x="1479" y="0"/>
                </a:moveTo>
                <a:lnTo>
                  <a:pt x="0" y="6176"/>
                </a:lnTo>
                <a:lnTo>
                  <a:pt x="18525" y="10615"/>
                </a:lnTo>
                <a:lnTo>
                  <a:pt x="20005" y="4439"/>
                </a:lnTo>
                <a:lnTo>
                  <a:pt x="147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8" name="object 167"/>
          <p:cNvSpPr/>
          <p:nvPr/>
        </p:nvSpPr>
        <p:spPr>
          <a:xfrm>
            <a:off x="6710796" y="2015259"/>
            <a:ext cx="20005" cy="10615"/>
          </a:xfrm>
          <a:custGeom>
            <a:avLst/>
            <a:gdLst/>
            <a:ahLst/>
            <a:cxnLst/>
            <a:rect l="l" t="t" r="r" b="b"/>
            <a:pathLst>
              <a:path w="20005" h="10614">
                <a:moveTo>
                  <a:pt x="1480" y="0"/>
                </a:moveTo>
                <a:lnTo>
                  <a:pt x="0" y="6174"/>
                </a:lnTo>
                <a:lnTo>
                  <a:pt x="18525" y="10614"/>
                </a:lnTo>
                <a:lnTo>
                  <a:pt x="20005" y="4439"/>
                </a:lnTo>
                <a:lnTo>
                  <a:pt x="148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9" name="object 168"/>
          <p:cNvSpPr/>
          <p:nvPr/>
        </p:nvSpPr>
        <p:spPr>
          <a:xfrm>
            <a:off x="6735498" y="2021180"/>
            <a:ext cx="20175" cy="10619"/>
          </a:xfrm>
          <a:custGeom>
            <a:avLst/>
            <a:gdLst/>
            <a:ahLst/>
            <a:cxnLst/>
            <a:rect l="l" t="t" r="r" b="b"/>
            <a:pathLst>
              <a:path w="20175" h="10619">
                <a:moveTo>
                  <a:pt x="19194" y="4245"/>
                </a:moveTo>
                <a:lnTo>
                  <a:pt x="1480" y="0"/>
                </a:lnTo>
                <a:lnTo>
                  <a:pt x="0" y="6176"/>
                </a:lnTo>
                <a:lnTo>
                  <a:pt x="17621" y="10398"/>
                </a:lnTo>
                <a:lnTo>
                  <a:pt x="18327" y="10619"/>
                </a:lnTo>
                <a:lnTo>
                  <a:pt x="20175" y="4544"/>
                </a:lnTo>
                <a:lnTo>
                  <a:pt x="19194" y="424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0" name="object 169"/>
          <p:cNvSpPr/>
          <p:nvPr/>
        </p:nvSpPr>
        <p:spPr>
          <a:xfrm>
            <a:off x="6759900" y="2027572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5"/>
                </a:lnTo>
                <a:lnTo>
                  <a:pt x="18225" y="11619"/>
                </a:lnTo>
                <a:lnTo>
                  <a:pt x="20073" y="5544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1" name="object 170"/>
          <p:cNvSpPr/>
          <p:nvPr/>
        </p:nvSpPr>
        <p:spPr>
          <a:xfrm>
            <a:off x="6784202" y="2034964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4"/>
                </a:lnTo>
                <a:lnTo>
                  <a:pt x="18224" y="11619"/>
                </a:lnTo>
                <a:lnTo>
                  <a:pt x="20073" y="5543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2" name="object 171"/>
          <p:cNvSpPr/>
          <p:nvPr/>
        </p:nvSpPr>
        <p:spPr>
          <a:xfrm>
            <a:off x="6808499" y="2042355"/>
            <a:ext cx="20172" cy="11844"/>
          </a:xfrm>
          <a:custGeom>
            <a:avLst/>
            <a:gdLst/>
            <a:ahLst/>
            <a:cxnLst/>
            <a:rect l="l" t="t" r="r" b="b"/>
            <a:pathLst>
              <a:path w="20172" h="11844">
                <a:moveTo>
                  <a:pt x="1847" y="0"/>
                </a:moveTo>
                <a:lnTo>
                  <a:pt x="0" y="6075"/>
                </a:lnTo>
                <a:lnTo>
                  <a:pt x="13645" y="10225"/>
                </a:lnTo>
                <a:lnTo>
                  <a:pt x="17928" y="11844"/>
                </a:lnTo>
                <a:lnTo>
                  <a:pt x="20172" y="5902"/>
                </a:lnTo>
                <a:lnTo>
                  <a:pt x="15695" y="4212"/>
                </a:lnTo>
                <a:lnTo>
                  <a:pt x="13747" y="10256"/>
                </a:lnTo>
                <a:lnTo>
                  <a:pt x="13549" y="10189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3" name="object 172"/>
          <p:cNvSpPr/>
          <p:nvPr/>
        </p:nvSpPr>
        <p:spPr>
          <a:xfrm>
            <a:off x="6810347" y="2042355"/>
            <a:ext cx="13848" cy="10256"/>
          </a:xfrm>
          <a:custGeom>
            <a:avLst/>
            <a:gdLst/>
            <a:ahLst/>
            <a:cxnLst/>
            <a:rect l="l" t="t" r="r" b="b"/>
            <a:pathLst>
              <a:path w="13848" h="10256">
                <a:moveTo>
                  <a:pt x="13848" y="4212"/>
                </a:moveTo>
                <a:lnTo>
                  <a:pt x="0" y="0"/>
                </a:lnTo>
                <a:lnTo>
                  <a:pt x="11701" y="10189"/>
                </a:lnTo>
                <a:lnTo>
                  <a:pt x="11899" y="10256"/>
                </a:lnTo>
                <a:lnTo>
                  <a:pt x="13848" y="421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4" name="object 173"/>
          <p:cNvSpPr/>
          <p:nvPr/>
        </p:nvSpPr>
        <p:spPr>
          <a:xfrm>
            <a:off x="6832367" y="2050504"/>
            <a:ext cx="20064" cy="12673"/>
          </a:xfrm>
          <a:custGeom>
            <a:avLst/>
            <a:gdLst/>
            <a:ahLst/>
            <a:cxnLst/>
            <a:rect l="l" t="t" r="r" b="b"/>
            <a:pathLst>
              <a:path w="20064" h="12673">
                <a:moveTo>
                  <a:pt x="2244" y="0"/>
                </a:moveTo>
                <a:lnTo>
                  <a:pt x="0" y="5941"/>
                </a:lnTo>
                <a:lnTo>
                  <a:pt x="17820" y="12673"/>
                </a:lnTo>
                <a:lnTo>
                  <a:pt x="20064" y="6733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5" name="object 174"/>
          <p:cNvSpPr/>
          <p:nvPr/>
        </p:nvSpPr>
        <p:spPr>
          <a:xfrm>
            <a:off x="6856128" y="2059481"/>
            <a:ext cx="20064" cy="12673"/>
          </a:xfrm>
          <a:custGeom>
            <a:avLst/>
            <a:gdLst/>
            <a:ahLst/>
            <a:cxnLst/>
            <a:rect l="l" t="t" r="r" b="b"/>
            <a:pathLst>
              <a:path w="20064" h="12673">
                <a:moveTo>
                  <a:pt x="2244" y="0"/>
                </a:moveTo>
                <a:lnTo>
                  <a:pt x="0" y="5939"/>
                </a:lnTo>
                <a:lnTo>
                  <a:pt x="17820" y="12673"/>
                </a:lnTo>
                <a:lnTo>
                  <a:pt x="20064" y="6732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6" name="object 175"/>
          <p:cNvSpPr/>
          <p:nvPr/>
        </p:nvSpPr>
        <p:spPr>
          <a:xfrm>
            <a:off x="6879888" y="2068456"/>
            <a:ext cx="20008" cy="13141"/>
          </a:xfrm>
          <a:custGeom>
            <a:avLst/>
            <a:gdLst/>
            <a:ahLst/>
            <a:cxnLst/>
            <a:rect l="l" t="t" r="r" b="b"/>
            <a:pathLst>
              <a:path w="20008" h="13141">
                <a:moveTo>
                  <a:pt x="2245" y="0"/>
                </a:moveTo>
                <a:lnTo>
                  <a:pt x="0" y="5941"/>
                </a:lnTo>
                <a:lnTo>
                  <a:pt x="7968" y="8950"/>
                </a:lnTo>
                <a:lnTo>
                  <a:pt x="17438" y="13141"/>
                </a:lnTo>
                <a:lnTo>
                  <a:pt x="20008" y="7335"/>
                </a:lnTo>
                <a:lnTo>
                  <a:pt x="10386" y="3075"/>
                </a:lnTo>
                <a:lnTo>
                  <a:pt x="8059" y="8985"/>
                </a:lnTo>
                <a:lnTo>
                  <a:pt x="7896" y="8919"/>
                </a:lnTo>
                <a:lnTo>
                  <a:pt x="224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7" name="object 176"/>
          <p:cNvSpPr/>
          <p:nvPr/>
        </p:nvSpPr>
        <p:spPr>
          <a:xfrm>
            <a:off x="6882135" y="2068458"/>
            <a:ext cx="8140" cy="8985"/>
          </a:xfrm>
          <a:custGeom>
            <a:avLst/>
            <a:gdLst/>
            <a:ahLst/>
            <a:cxnLst/>
            <a:rect l="l" t="t" r="r" b="b"/>
            <a:pathLst>
              <a:path w="8140" h="8985">
                <a:moveTo>
                  <a:pt x="8140" y="3075"/>
                </a:moveTo>
                <a:lnTo>
                  <a:pt x="0" y="0"/>
                </a:lnTo>
                <a:lnTo>
                  <a:pt x="5651" y="8919"/>
                </a:lnTo>
                <a:lnTo>
                  <a:pt x="5814" y="8985"/>
                </a:lnTo>
                <a:lnTo>
                  <a:pt x="8140" y="30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8" name="object 177"/>
          <p:cNvSpPr/>
          <p:nvPr/>
        </p:nvSpPr>
        <p:spPr>
          <a:xfrm>
            <a:off x="6903135" y="2078363"/>
            <a:ext cx="19991" cy="13516"/>
          </a:xfrm>
          <a:custGeom>
            <a:avLst/>
            <a:gdLst/>
            <a:ahLst/>
            <a:cxnLst/>
            <a:rect l="l" t="t" r="r" b="b"/>
            <a:pathLst>
              <a:path w="19991" h="13516">
                <a:moveTo>
                  <a:pt x="2570" y="0"/>
                </a:moveTo>
                <a:lnTo>
                  <a:pt x="0" y="5806"/>
                </a:lnTo>
                <a:lnTo>
                  <a:pt x="17420" y="13516"/>
                </a:lnTo>
                <a:lnTo>
                  <a:pt x="19991" y="7710"/>
                </a:lnTo>
                <a:lnTo>
                  <a:pt x="257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" name="object 178"/>
          <p:cNvSpPr/>
          <p:nvPr/>
        </p:nvSpPr>
        <p:spPr>
          <a:xfrm>
            <a:off x="6926131" y="2088935"/>
            <a:ext cx="19893" cy="14127"/>
          </a:xfrm>
          <a:custGeom>
            <a:avLst/>
            <a:gdLst/>
            <a:ahLst/>
            <a:cxnLst/>
            <a:rect l="l" t="t" r="r" b="b"/>
            <a:pathLst>
              <a:path w="19893" h="14127">
                <a:moveTo>
                  <a:pt x="2811" y="0"/>
                </a:moveTo>
                <a:lnTo>
                  <a:pt x="0" y="5694"/>
                </a:lnTo>
                <a:lnTo>
                  <a:pt x="17081" y="14127"/>
                </a:lnTo>
                <a:lnTo>
                  <a:pt x="19893" y="8434"/>
                </a:lnTo>
                <a:lnTo>
                  <a:pt x="281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0" name="object 179"/>
          <p:cNvSpPr/>
          <p:nvPr/>
        </p:nvSpPr>
        <p:spPr>
          <a:xfrm>
            <a:off x="6948905" y="2100177"/>
            <a:ext cx="19691" cy="14691"/>
          </a:xfrm>
          <a:custGeom>
            <a:avLst/>
            <a:gdLst/>
            <a:ahLst/>
            <a:cxnLst/>
            <a:rect l="l" t="t" r="r" b="b"/>
            <a:pathLst>
              <a:path w="19690" h="14690">
                <a:moveTo>
                  <a:pt x="2810" y="0"/>
                </a:moveTo>
                <a:lnTo>
                  <a:pt x="0" y="5694"/>
                </a:lnTo>
                <a:lnTo>
                  <a:pt x="2836" y="7095"/>
                </a:lnTo>
                <a:lnTo>
                  <a:pt x="16628" y="14690"/>
                </a:lnTo>
                <a:lnTo>
                  <a:pt x="19690" y="9127"/>
                </a:lnTo>
                <a:lnTo>
                  <a:pt x="5768" y="1460"/>
                </a:lnTo>
                <a:lnTo>
                  <a:pt x="2893" y="7123"/>
                </a:lnTo>
                <a:lnTo>
                  <a:pt x="2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1" name="object 180"/>
          <p:cNvSpPr/>
          <p:nvPr/>
        </p:nvSpPr>
        <p:spPr>
          <a:xfrm>
            <a:off x="6951716" y="2100177"/>
            <a:ext cx="2957" cy="7123"/>
          </a:xfrm>
          <a:custGeom>
            <a:avLst/>
            <a:gdLst/>
            <a:ahLst/>
            <a:cxnLst/>
            <a:rect l="l" t="t" r="r" b="b"/>
            <a:pathLst>
              <a:path w="2957" h="7123">
                <a:moveTo>
                  <a:pt x="0" y="0"/>
                </a:moveTo>
                <a:lnTo>
                  <a:pt x="82" y="7123"/>
                </a:lnTo>
                <a:lnTo>
                  <a:pt x="2957" y="1460"/>
                </a:lnTo>
                <a:lnTo>
                  <a:pt x="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2" name="object 181"/>
          <p:cNvSpPr/>
          <p:nvPr/>
        </p:nvSpPr>
        <p:spPr>
          <a:xfrm>
            <a:off x="6971098" y="2112370"/>
            <a:ext cx="19697" cy="14988"/>
          </a:xfrm>
          <a:custGeom>
            <a:avLst/>
            <a:gdLst/>
            <a:ahLst/>
            <a:cxnLst/>
            <a:rect l="l" t="t" r="r" b="b"/>
            <a:pathLst>
              <a:path w="19697" h="14988">
                <a:moveTo>
                  <a:pt x="3061" y="0"/>
                </a:moveTo>
                <a:lnTo>
                  <a:pt x="0" y="5562"/>
                </a:lnTo>
                <a:lnTo>
                  <a:pt x="9998" y="11068"/>
                </a:lnTo>
                <a:lnTo>
                  <a:pt x="16371" y="14988"/>
                </a:lnTo>
                <a:lnTo>
                  <a:pt x="19697" y="9580"/>
                </a:lnTo>
                <a:lnTo>
                  <a:pt x="13186" y="5575"/>
                </a:lnTo>
                <a:lnTo>
                  <a:pt x="10057" y="11101"/>
                </a:lnTo>
                <a:lnTo>
                  <a:pt x="9925" y="11023"/>
                </a:lnTo>
                <a:lnTo>
                  <a:pt x="306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3" name="object 182"/>
          <p:cNvSpPr/>
          <p:nvPr/>
        </p:nvSpPr>
        <p:spPr>
          <a:xfrm>
            <a:off x="6974159" y="2112368"/>
            <a:ext cx="10124" cy="11101"/>
          </a:xfrm>
          <a:custGeom>
            <a:avLst/>
            <a:gdLst/>
            <a:ahLst/>
            <a:cxnLst/>
            <a:rect l="l" t="t" r="r" b="b"/>
            <a:pathLst>
              <a:path w="10124" h="11101">
                <a:moveTo>
                  <a:pt x="10124" y="5575"/>
                </a:moveTo>
                <a:lnTo>
                  <a:pt x="0" y="0"/>
                </a:lnTo>
                <a:lnTo>
                  <a:pt x="6863" y="11023"/>
                </a:lnTo>
                <a:lnTo>
                  <a:pt x="6995" y="11101"/>
                </a:lnTo>
                <a:lnTo>
                  <a:pt x="10124" y="55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4" name="object 183"/>
          <p:cNvSpPr/>
          <p:nvPr/>
        </p:nvSpPr>
        <p:spPr>
          <a:xfrm>
            <a:off x="6913589" y="2053002"/>
            <a:ext cx="96775" cy="84711"/>
          </a:xfrm>
          <a:custGeom>
            <a:avLst/>
            <a:gdLst/>
            <a:ahLst/>
            <a:cxnLst/>
            <a:rect l="l" t="t" r="r" b="b"/>
            <a:pathLst>
              <a:path w="96775" h="84710">
                <a:moveTo>
                  <a:pt x="96775" y="84710"/>
                </a:moveTo>
                <a:lnTo>
                  <a:pt x="52589" y="2128"/>
                </a:lnTo>
                <a:lnTo>
                  <a:pt x="49837" y="0"/>
                </a:lnTo>
                <a:lnTo>
                  <a:pt x="46746" y="1654"/>
                </a:lnTo>
                <a:lnTo>
                  <a:pt x="46990" y="5124"/>
                </a:lnTo>
                <a:lnTo>
                  <a:pt x="83069" y="72553"/>
                </a:lnTo>
                <a:lnTo>
                  <a:pt x="86041" y="78108"/>
                </a:lnTo>
                <a:lnTo>
                  <a:pt x="79742" y="77961"/>
                </a:lnTo>
                <a:lnTo>
                  <a:pt x="3289" y="76175"/>
                </a:lnTo>
                <a:lnTo>
                  <a:pt x="82" y="77523"/>
                </a:lnTo>
                <a:lnTo>
                  <a:pt x="0" y="81029"/>
                </a:lnTo>
                <a:lnTo>
                  <a:pt x="3140" y="82524"/>
                </a:lnTo>
                <a:lnTo>
                  <a:pt x="89744" y="84113"/>
                </a:lnTo>
                <a:lnTo>
                  <a:pt x="88609" y="82906"/>
                </a:lnTo>
                <a:lnTo>
                  <a:pt x="91481" y="78235"/>
                </a:lnTo>
                <a:lnTo>
                  <a:pt x="93071" y="78704"/>
                </a:lnTo>
                <a:lnTo>
                  <a:pt x="96775" y="8471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5" name="object 184"/>
          <p:cNvSpPr/>
          <p:nvPr/>
        </p:nvSpPr>
        <p:spPr>
          <a:xfrm>
            <a:off x="6916728" y="2131237"/>
            <a:ext cx="93635" cy="6475"/>
          </a:xfrm>
          <a:custGeom>
            <a:avLst/>
            <a:gdLst/>
            <a:ahLst/>
            <a:cxnLst/>
            <a:rect l="l" t="t" r="r" b="b"/>
            <a:pathLst>
              <a:path w="93634" h="6474">
                <a:moveTo>
                  <a:pt x="86603" y="5877"/>
                </a:moveTo>
                <a:lnTo>
                  <a:pt x="0" y="4288"/>
                </a:lnTo>
                <a:lnTo>
                  <a:pt x="93634" y="6474"/>
                </a:lnTo>
                <a:lnTo>
                  <a:pt x="89931" y="468"/>
                </a:lnTo>
                <a:lnTo>
                  <a:pt x="88341" y="0"/>
                </a:lnTo>
                <a:lnTo>
                  <a:pt x="85468" y="4671"/>
                </a:lnTo>
                <a:lnTo>
                  <a:pt x="86603" y="5877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6" name="object 185"/>
          <p:cNvSpPr/>
          <p:nvPr/>
        </p:nvSpPr>
        <p:spPr>
          <a:xfrm>
            <a:off x="6992879" y="2125276"/>
            <a:ext cx="6751" cy="5835"/>
          </a:xfrm>
          <a:custGeom>
            <a:avLst/>
            <a:gdLst/>
            <a:ahLst/>
            <a:cxnLst/>
            <a:rect l="l" t="t" r="r" b="b"/>
            <a:pathLst>
              <a:path w="6751" h="5834">
                <a:moveTo>
                  <a:pt x="3326" y="0"/>
                </a:moveTo>
                <a:lnTo>
                  <a:pt x="0" y="5408"/>
                </a:lnTo>
                <a:lnTo>
                  <a:pt x="452" y="5687"/>
                </a:lnTo>
                <a:lnTo>
                  <a:pt x="6751" y="5834"/>
                </a:lnTo>
                <a:lnTo>
                  <a:pt x="3779" y="278"/>
                </a:lnTo>
                <a:lnTo>
                  <a:pt x="332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7" name="object 186"/>
          <p:cNvSpPr/>
          <p:nvPr/>
        </p:nvSpPr>
        <p:spPr>
          <a:xfrm>
            <a:off x="6282542" y="1977538"/>
            <a:ext cx="19273" cy="7409"/>
          </a:xfrm>
          <a:custGeom>
            <a:avLst/>
            <a:gdLst/>
            <a:ahLst/>
            <a:cxnLst/>
            <a:rect l="l" t="t" r="r" b="b"/>
            <a:pathLst>
              <a:path w="19273" h="7409">
                <a:moveTo>
                  <a:pt x="15960" y="6404"/>
                </a:moveTo>
                <a:lnTo>
                  <a:pt x="406" y="7409"/>
                </a:lnTo>
                <a:lnTo>
                  <a:pt x="16055" y="6403"/>
                </a:lnTo>
                <a:lnTo>
                  <a:pt x="19273" y="6348"/>
                </a:lnTo>
                <a:lnTo>
                  <a:pt x="19166" y="0"/>
                </a:lnTo>
                <a:lnTo>
                  <a:pt x="15778" y="57"/>
                </a:lnTo>
                <a:lnTo>
                  <a:pt x="0" y="1071"/>
                </a:lnTo>
                <a:lnTo>
                  <a:pt x="406" y="7409"/>
                </a:lnTo>
                <a:lnTo>
                  <a:pt x="15960" y="640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8" name="object 187"/>
          <p:cNvSpPr/>
          <p:nvPr/>
        </p:nvSpPr>
        <p:spPr>
          <a:xfrm>
            <a:off x="6358851" y="1976283"/>
            <a:ext cx="19196" cy="6640"/>
          </a:xfrm>
          <a:custGeom>
            <a:avLst/>
            <a:gdLst/>
            <a:ahLst/>
            <a:cxnLst/>
            <a:rect l="l" t="t" r="r" b="b"/>
            <a:pathLst>
              <a:path w="19196" h="6640">
                <a:moveTo>
                  <a:pt x="0" y="292"/>
                </a:moveTo>
                <a:lnTo>
                  <a:pt x="106" y="6640"/>
                </a:lnTo>
                <a:lnTo>
                  <a:pt x="17387" y="6350"/>
                </a:lnTo>
                <a:lnTo>
                  <a:pt x="19003" y="6403"/>
                </a:lnTo>
                <a:lnTo>
                  <a:pt x="19196" y="55"/>
                </a:lnTo>
                <a:lnTo>
                  <a:pt x="17355" y="0"/>
                </a:lnTo>
                <a:lnTo>
                  <a:pt x="0" y="29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9" name="object 188"/>
          <p:cNvSpPr/>
          <p:nvPr/>
        </p:nvSpPr>
        <p:spPr>
          <a:xfrm>
            <a:off x="6333452" y="1976683"/>
            <a:ext cx="19155" cy="6671"/>
          </a:xfrm>
          <a:custGeom>
            <a:avLst/>
            <a:gdLst/>
            <a:ahLst/>
            <a:cxnLst/>
            <a:rect l="l" t="t" r="r" b="b"/>
            <a:pathLst>
              <a:path w="19154" h="6670">
                <a:moveTo>
                  <a:pt x="19047" y="0"/>
                </a:moveTo>
                <a:lnTo>
                  <a:pt x="0" y="320"/>
                </a:lnTo>
                <a:lnTo>
                  <a:pt x="107" y="6670"/>
                </a:lnTo>
                <a:lnTo>
                  <a:pt x="19154" y="6348"/>
                </a:lnTo>
                <a:lnTo>
                  <a:pt x="190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0" name="object 189"/>
          <p:cNvSpPr/>
          <p:nvPr/>
        </p:nvSpPr>
        <p:spPr>
          <a:xfrm>
            <a:off x="6308056" y="1977111"/>
            <a:ext cx="19155" cy="6668"/>
          </a:xfrm>
          <a:custGeom>
            <a:avLst/>
            <a:gdLst/>
            <a:ahLst/>
            <a:cxnLst/>
            <a:rect l="l" t="t" r="r" b="b"/>
            <a:pathLst>
              <a:path w="19154" h="6668">
                <a:moveTo>
                  <a:pt x="19047" y="0"/>
                </a:moveTo>
                <a:lnTo>
                  <a:pt x="0" y="320"/>
                </a:lnTo>
                <a:lnTo>
                  <a:pt x="106" y="6668"/>
                </a:lnTo>
                <a:lnTo>
                  <a:pt x="19154" y="6348"/>
                </a:lnTo>
                <a:lnTo>
                  <a:pt x="190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1" name="object 190"/>
          <p:cNvSpPr/>
          <p:nvPr/>
        </p:nvSpPr>
        <p:spPr>
          <a:xfrm>
            <a:off x="6130632" y="1990638"/>
            <a:ext cx="19701" cy="9145"/>
          </a:xfrm>
          <a:custGeom>
            <a:avLst/>
            <a:gdLst/>
            <a:ahLst/>
            <a:cxnLst/>
            <a:rect l="l" t="t" r="r" b="b"/>
            <a:pathLst>
              <a:path w="19701" h="9145">
                <a:moveTo>
                  <a:pt x="15092" y="6831"/>
                </a:moveTo>
                <a:lnTo>
                  <a:pt x="1028" y="9145"/>
                </a:lnTo>
                <a:lnTo>
                  <a:pt x="15151" y="6824"/>
                </a:lnTo>
                <a:lnTo>
                  <a:pt x="19701" y="6310"/>
                </a:lnTo>
                <a:lnTo>
                  <a:pt x="18987" y="0"/>
                </a:lnTo>
                <a:lnTo>
                  <a:pt x="14300" y="529"/>
                </a:lnTo>
                <a:lnTo>
                  <a:pt x="0" y="2880"/>
                </a:lnTo>
                <a:lnTo>
                  <a:pt x="1028" y="9145"/>
                </a:lnTo>
                <a:lnTo>
                  <a:pt x="15092" y="6831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2" name="object 191"/>
          <p:cNvSpPr/>
          <p:nvPr/>
        </p:nvSpPr>
        <p:spPr>
          <a:xfrm>
            <a:off x="6206407" y="1982276"/>
            <a:ext cx="19508" cy="8251"/>
          </a:xfrm>
          <a:custGeom>
            <a:avLst/>
            <a:gdLst/>
            <a:ahLst/>
            <a:cxnLst/>
            <a:rect l="l" t="t" r="r" b="b"/>
            <a:pathLst>
              <a:path w="19508" h="8251">
                <a:moveTo>
                  <a:pt x="15114" y="6619"/>
                </a:moveTo>
                <a:lnTo>
                  <a:pt x="713" y="8251"/>
                </a:lnTo>
                <a:lnTo>
                  <a:pt x="15206" y="6613"/>
                </a:lnTo>
                <a:lnTo>
                  <a:pt x="19508" y="6337"/>
                </a:lnTo>
                <a:lnTo>
                  <a:pt x="19100" y="0"/>
                </a:lnTo>
                <a:lnTo>
                  <a:pt x="14630" y="288"/>
                </a:lnTo>
                <a:lnTo>
                  <a:pt x="0" y="1941"/>
                </a:lnTo>
                <a:lnTo>
                  <a:pt x="713" y="8251"/>
                </a:lnTo>
                <a:lnTo>
                  <a:pt x="15114" y="661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3" name="object 192"/>
          <p:cNvSpPr/>
          <p:nvPr/>
        </p:nvSpPr>
        <p:spPr>
          <a:xfrm>
            <a:off x="6257193" y="1979018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1"/>
                </a:lnTo>
                <a:lnTo>
                  <a:pt x="407" y="7559"/>
                </a:lnTo>
                <a:lnTo>
                  <a:pt x="19418" y="6336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4" name="object 193"/>
          <p:cNvSpPr/>
          <p:nvPr/>
        </p:nvSpPr>
        <p:spPr>
          <a:xfrm>
            <a:off x="6231845" y="1980647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1"/>
                </a:lnTo>
                <a:lnTo>
                  <a:pt x="407" y="7559"/>
                </a:lnTo>
                <a:lnTo>
                  <a:pt x="19418" y="6337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5" name="object 194"/>
          <p:cNvSpPr/>
          <p:nvPr/>
        </p:nvSpPr>
        <p:spPr>
          <a:xfrm>
            <a:off x="6181170" y="1984932"/>
            <a:ext cx="19641" cy="8449"/>
          </a:xfrm>
          <a:custGeom>
            <a:avLst/>
            <a:gdLst/>
            <a:ahLst/>
            <a:cxnLst/>
            <a:rect l="l" t="t" r="r" b="b"/>
            <a:pathLst>
              <a:path w="19641" h="8449">
                <a:moveTo>
                  <a:pt x="18929" y="0"/>
                </a:moveTo>
                <a:lnTo>
                  <a:pt x="0" y="2139"/>
                </a:lnTo>
                <a:lnTo>
                  <a:pt x="712" y="8449"/>
                </a:lnTo>
                <a:lnTo>
                  <a:pt x="19641" y="6309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6" name="object 195"/>
          <p:cNvSpPr/>
          <p:nvPr/>
        </p:nvSpPr>
        <p:spPr>
          <a:xfrm>
            <a:off x="6155929" y="1987781"/>
            <a:ext cx="19643" cy="8451"/>
          </a:xfrm>
          <a:custGeom>
            <a:avLst/>
            <a:gdLst/>
            <a:ahLst/>
            <a:cxnLst/>
            <a:rect l="l" t="t" r="r" b="b"/>
            <a:pathLst>
              <a:path w="19643" h="8450">
                <a:moveTo>
                  <a:pt x="18929" y="0"/>
                </a:moveTo>
                <a:lnTo>
                  <a:pt x="0" y="2139"/>
                </a:lnTo>
                <a:lnTo>
                  <a:pt x="713" y="8450"/>
                </a:lnTo>
                <a:lnTo>
                  <a:pt x="19643" y="6310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7" name="object 196"/>
          <p:cNvSpPr/>
          <p:nvPr/>
        </p:nvSpPr>
        <p:spPr>
          <a:xfrm>
            <a:off x="6105565" y="1994545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8" y="0"/>
                </a:moveTo>
                <a:lnTo>
                  <a:pt x="0" y="3088"/>
                </a:lnTo>
                <a:lnTo>
                  <a:pt x="1029" y="9354"/>
                </a:lnTo>
                <a:lnTo>
                  <a:pt x="19827" y="6266"/>
                </a:lnTo>
                <a:lnTo>
                  <a:pt x="1879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8" name="object 197"/>
          <p:cNvSpPr/>
          <p:nvPr/>
        </p:nvSpPr>
        <p:spPr>
          <a:xfrm>
            <a:off x="6080504" y="1998664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7" y="0"/>
                </a:moveTo>
                <a:lnTo>
                  <a:pt x="0" y="3088"/>
                </a:lnTo>
                <a:lnTo>
                  <a:pt x="1028" y="9354"/>
                </a:lnTo>
                <a:lnTo>
                  <a:pt x="19827" y="6266"/>
                </a:lnTo>
                <a:lnTo>
                  <a:pt x="187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9" name="object 82"/>
          <p:cNvSpPr/>
          <p:nvPr/>
        </p:nvSpPr>
        <p:spPr>
          <a:xfrm>
            <a:off x="7962195" y="2008071"/>
            <a:ext cx="19968" cy="10287"/>
          </a:xfrm>
          <a:custGeom>
            <a:avLst/>
            <a:gdLst/>
            <a:ahLst/>
            <a:cxnLst/>
            <a:rect l="l" t="t" r="r" b="b"/>
            <a:pathLst>
              <a:path w="19968" h="10287">
                <a:moveTo>
                  <a:pt x="18608" y="0"/>
                </a:moveTo>
                <a:lnTo>
                  <a:pt x="0" y="4084"/>
                </a:lnTo>
                <a:lnTo>
                  <a:pt x="1361" y="10287"/>
                </a:lnTo>
                <a:lnTo>
                  <a:pt x="19968" y="6202"/>
                </a:lnTo>
                <a:lnTo>
                  <a:pt x="186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0" name="object 83"/>
          <p:cNvSpPr/>
          <p:nvPr/>
        </p:nvSpPr>
        <p:spPr>
          <a:xfrm>
            <a:off x="7937385" y="2013515"/>
            <a:ext cx="19968" cy="10285"/>
          </a:xfrm>
          <a:custGeom>
            <a:avLst/>
            <a:gdLst/>
            <a:ahLst/>
            <a:cxnLst/>
            <a:rect l="l" t="t" r="r" b="b"/>
            <a:pathLst>
              <a:path w="19968" h="10285">
                <a:moveTo>
                  <a:pt x="18608" y="0"/>
                </a:moveTo>
                <a:lnTo>
                  <a:pt x="0" y="4083"/>
                </a:lnTo>
                <a:lnTo>
                  <a:pt x="1361" y="10285"/>
                </a:lnTo>
                <a:lnTo>
                  <a:pt x="19968" y="6201"/>
                </a:lnTo>
                <a:lnTo>
                  <a:pt x="186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1" name="object 84"/>
          <p:cNvSpPr/>
          <p:nvPr/>
        </p:nvSpPr>
        <p:spPr>
          <a:xfrm>
            <a:off x="7912651" y="2018960"/>
            <a:ext cx="19895" cy="11243"/>
          </a:xfrm>
          <a:custGeom>
            <a:avLst/>
            <a:gdLst/>
            <a:ahLst/>
            <a:cxnLst/>
            <a:rect l="l" t="t" r="r" b="b"/>
            <a:pathLst>
              <a:path w="19894" h="11243">
                <a:moveTo>
                  <a:pt x="0" y="5129"/>
                </a:moveTo>
                <a:lnTo>
                  <a:pt x="1714" y="11243"/>
                </a:lnTo>
                <a:lnTo>
                  <a:pt x="19089" y="6372"/>
                </a:lnTo>
                <a:lnTo>
                  <a:pt x="19894" y="6202"/>
                </a:lnTo>
                <a:lnTo>
                  <a:pt x="18533" y="0"/>
                </a:lnTo>
                <a:lnTo>
                  <a:pt x="17463" y="234"/>
                </a:lnTo>
                <a:lnTo>
                  <a:pt x="0" y="512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2" name="object 85"/>
          <p:cNvSpPr/>
          <p:nvPr/>
        </p:nvSpPr>
        <p:spPr>
          <a:xfrm>
            <a:off x="7888194" y="2025801"/>
            <a:ext cx="20057" cy="11256"/>
          </a:xfrm>
          <a:custGeom>
            <a:avLst/>
            <a:gdLst/>
            <a:ahLst/>
            <a:cxnLst/>
            <a:rect l="l" t="t" r="r" b="b"/>
            <a:pathLst>
              <a:path w="20057" h="11256">
                <a:moveTo>
                  <a:pt x="18343" y="0"/>
                </a:moveTo>
                <a:lnTo>
                  <a:pt x="0" y="5140"/>
                </a:lnTo>
                <a:lnTo>
                  <a:pt x="1714" y="11256"/>
                </a:lnTo>
                <a:lnTo>
                  <a:pt x="20057" y="6115"/>
                </a:lnTo>
                <a:lnTo>
                  <a:pt x="1834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3" name="object 86"/>
          <p:cNvSpPr/>
          <p:nvPr/>
        </p:nvSpPr>
        <p:spPr>
          <a:xfrm>
            <a:off x="7863738" y="2032656"/>
            <a:ext cx="20055" cy="11256"/>
          </a:xfrm>
          <a:custGeom>
            <a:avLst/>
            <a:gdLst/>
            <a:ahLst/>
            <a:cxnLst/>
            <a:rect l="l" t="t" r="r" b="b"/>
            <a:pathLst>
              <a:path w="20055" h="11256">
                <a:moveTo>
                  <a:pt x="18342" y="0"/>
                </a:moveTo>
                <a:lnTo>
                  <a:pt x="0" y="5140"/>
                </a:lnTo>
                <a:lnTo>
                  <a:pt x="1713" y="11256"/>
                </a:lnTo>
                <a:lnTo>
                  <a:pt x="20055" y="6113"/>
                </a:lnTo>
                <a:lnTo>
                  <a:pt x="1834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4" name="object 87"/>
          <p:cNvSpPr/>
          <p:nvPr/>
        </p:nvSpPr>
        <p:spPr>
          <a:xfrm>
            <a:off x="7839515" y="2039785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5" y="0"/>
                </a:moveTo>
                <a:lnTo>
                  <a:pt x="0" y="6278"/>
                </a:lnTo>
                <a:lnTo>
                  <a:pt x="2092" y="12274"/>
                </a:lnTo>
                <a:lnTo>
                  <a:pt x="20078" y="5994"/>
                </a:lnTo>
                <a:lnTo>
                  <a:pt x="1798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5" name="object 88"/>
          <p:cNvSpPr/>
          <p:nvPr/>
        </p:nvSpPr>
        <p:spPr>
          <a:xfrm>
            <a:off x="7815535" y="2048157"/>
            <a:ext cx="20077" cy="12275"/>
          </a:xfrm>
          <a:custGeom>
            <a:avLst/>
            <a:gdLst/>
            <a:ahLst/>
            <a:cxnLst/>
            <a:rect l="l" t="t" r="r" b="b"/>
            <a:pathLst>
              <a:path w="20077" h="12274">
                <a:moveTo>
                  <a:pt x="17984" y="0"/>
                </a:moveTo>
                <a:lnTo>
                  <a:pt x="0" y="6280"/>
                </a:lnTo>
                <a:lnTo>
                  <a:pt x="2092" y="12274"/>
                </a:lnTo>
                <a:lnTo>
                  <a:pt x="20077" y="5995"/>
                </a:lnTo>
                <a:lnTo>
                  <a:pt x="1798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6" name="object 89"/>
          <p:cNvSpPr/>
          <p:nvPr/>
        </p:nvSpPr>
        <p:spPr>
          <a:xfrm>
            <a:off x="7767955" y="2065462"/>
            <a:ext cx="20036" cy="13073"/>
          </a:xfrm>
          <a:custGeom>
            <a:avLst/>
            <a:gdLst/>
            <a:ahLst/>
            <a:cxnLst/>
            <a:rect l="l" t="t" r="r" b="b"/>
            <a:pathLst>
              <a:path w="20036" h="13073">
                <a:moveTo>
                  <a:pt x="17639" y="0"/>
                </a:moveTo>
                <a:lnTo>
                  <a:pt x="0" y="7194"/>
                </a:lnTo>
                <a:lnTo>
                  <a:pt x="2397" y="13073"/>
                </a:lnTo>
                <a:lnTo>
                  <a:pt x="20036" y="5878"/>
                </a:lnTo>
                <a:lnTo>
                  <a:pt x="1763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7" name="object 90"/>
          <p:cNvSpPr/>
          <p:nvPr/>
        </p:nvSpPr>
        <p:spPr>
          <a:xfrm>
            <a:off x="7744637" y="2075169"/>
            <a:ext cx="19975" cy="13627"/>
          </a:xfrm>
          <a:custGeom>
            <a:avLst/>
            <a:gdLst/>
            <a:ahLst/>
            <a:cxnLst/>
            <a:rect l="l" t="t" r="r" b="b"/>
            <a:pathLst>
              <a:path w="19974" h="13627">
                <a:moveTo>
                  <a:pt x="17362" y="0"/>
                </a:moveTo>
                <a:lnTo>
                  <a:pt x="0" y="7839"/>
                </a:lnTo>
                <a:lnTo>
                  <a:pt x="2613" y="13627"/>
                </a:lnTo>
                <a:lnTo>
                  <a:pt x="19974" y="5787"/>
                </a:lnTo>
                <a:lnTo>
                  <a:pt x="1736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8" name="object 91"/>
          <p:cNvSpPr/>
          <p:nvPr/>
        </p:nvSpPr>
        <p:spPr>
          <a:xfrm>
            <a:off x="7676657" y="2108711"/>
            <a:ext cx="19743" cy="14775"/>
          </a:xfrm>
          <a:custGeom>
            <a:avLst/>
            <a:gdLst/>
            <a:ahLst/>
            <a:cxnLst/>
            <a:rect l="l" t="t" r="r" b="b"/>
            <a:pathLst>
              <a:path w="19743" h="14775">
                <a:moveTo>
                  <a:pt x="16671" y="0"/>
                </a:moveTo>
                <a:lnTo>
                  <a:pt x="0" y="9218"/>
                </a:lnTo>
                <a:lnTo>
                  <a:pt x="3072" y="14775"/>
                </a:lnTo>
                <a:lnTo>
                  <a:pt x="19743" y="5557"/>
                </a:lnTo>
                <a:lnTo>
                  <a:pt x="1667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9" name="object 92"/>
          <p:cNvSpPr/>
          <p:nvPr/>
        </p:nvSpPr>
        <p:spPr>
          <a:xfrm>
            <a:off x="7698881" y="2096827"/>
            <a:ext cx="19875" cy="14367"/>
          </a:xfrm>
          <a:custGeom>
            <a:avLst/>
            <a:gdLst/>
            <a:ahLst/>
            <a:cxnLst/>
            <a:rect l="l" t="t" r="r" b="b"/>
            <a:pathLst>
              <a:path w="19874" h="14367">
                <a:moveTo>
                  <a:pt x="8517" y="11353"/>
                </a:moveTo>
                <a:lnTo>
                  <a:pt x="3073" y="14367"/>
                </a:lnTo>
                <a:lnTo>
                  <a:pt x="8585" y="11319"/>
                </a:lnTo>
                <a:lnTo>
                  <a:pt x="19874" y="5680"/>
                </a:lnTo>
                <a:lnTo>
                  <a:pt x="17035" y="0"/>
                </a:lnTo>
                <a:lnTo>
                  <a:pt x="5619" y="5703"/>
                </a:lnTo>
                <a:lnTo>
                  <a:pt x="0" y="8811"/>
                </a:lnTo>
                <a:lnTo>
                  <a:pt x="3073" y="14367"/>
                </a:lnTo>
                <a:lnTo>
                  <a:pt x="8517" y="11353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0" name="object 93"/>
          <p:cNvSpPr/>
          <p:nvPr/>
        </p:nvSpPr>
        <p:spPr>
          <a:xfrm>
            <a:off x="7721599" y="2085623"/>
            <a:ext cx="19863" cy="14047"/>
          </a:xfrm>
          <a:custGeom>
            <a:avLst/>
            <a:gdLst/>
            <a:ahLst/>
            <a:cxnLst/>
            <a:rect l="l" t="t" r="r" b="b"/>
            <a:pathLst>
              <a:path w="19862" h="14047">
                <a:moveTo>
                  <a:pt x="14706" y="8115"/>
                </a:moveTo>
                <a:lnTo>
                  <a:pt x="2837" y="14047"/>
                </a:lnTo>
                <a:lnTo>
                  <a:pt x="14771" y="8085"/>
                </a:lnTo>
                <a:lnTo>
                  <a:pt x="19862" y="5787"/>
                </a:lnTo>
                <a:lnTo>
                  <a:pt x="17249" y="0"/>
                </a:lnTo>
                <a:lnTo>
                  <a:pt x="12037" y="2353"/>
                </a:lnTo>
                <a:lnTo>
                  <a:pt x="0" y="8366"/>
                </a:lnTo>
                <a:lnTo>
                  <a:pt x="2837" y="14047"/>
                </a:lnTo>
                <a:lnTo>
                  <a:pt x="14706" y="811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1" name="object 94"/>
          <p:cNvSpPr/>
          <p:nvPr/>
        </p:nvSpPr>
        <p:spPr>
          <a:xfrm>
            <a:off x="7791472" y="2056532"/>
            <a:ext cx="20157" cy="12411"/>
          </a:xfrm>
          <a:custGeom>
            <a:avLst/>
            <a:gdLst/>
            <a:ahLst/>
            <a:cxnLst/>
            <a:rect l="l" t="t" r="r" b="b"/>
            <a:pathLst>
              <a:path w="20157" h="12411">
                <a:moveTo>
                  <a:pt x="6007" y="10935"/>
                </a:moveTo>
                <a:lnTo>
                  <a:pt x="2399" y="12411"/>
                </a:lnTo>
                <a:lnTo>
                  <a:pt x="6070" y="10913"/>
                </a:lnTo>
                <a:lnTo>
                  <a:pt x="20157" y="5994"/>
                </a:lnTo>
                <a:lnTo>
                  <a:pt x="18064" y="0"/>
                </a:lnTo>
                <a:lnTo>
                  <a:pt x="3836" y="4966"/>
                </a:lnTo>
                <a:lnTo>
                  <a:pt x="0" y="6531"/>
                </a:lnTo>
                <a:lnTo>
                  <a:pt x="2399" y="12411"/>
                </a:lnTo>
                <a:lnTo>
                  <a:pt x="6007" y="1093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2" name="object 95"/>
          <p:cNvSpPr/>
          <p:nvPr/>
        </p:nvSpPr>
        <p:spPr>
          <a:xfrm>
            <a:off x="7987007" y="2002781"/>
            <a:ext cx="19839" cy="10128"/>
          </a:xfrm>
          <a:custGeom>
            <a:avLst/>
            <a:gdLst/>
            <a:ahLst/>
            <a:cxnLst/>
            <a:rect l="l" t="t" r="r" b="b"/>
            <a:pathLst>
              <a:path w="19839" h="10128">
                <a:moveTo>
                  <a:pt x="16259" y="6854"/>
                </a:moveTo>
                <a:lnTo>
                  <a:pt x="1361" y="10128"/>
                </a:lnTo>
                <a:lnTo>
                  <a:pt x="16340" y="6840"/>
                </a:lnTo>
                <a:lnTo>
                  <a:pt x="19839" y="6266"/>
                </a:lnTo>
                <a:lnTo>
                  <a:pt x="18809" y="0"/>
                </a:lnTo>
                <a:lnTo>
                  <a:pt x="15147" y="601"/>
                </a:lnTo>
                <a:lnTo>
                  <a:pt x="0" y="3926"/>
                </a:lnTo>
                <a:lnTo>
                  <a:pt x="1361" y="10128"/>
                </a:lnTo>
                <a:lnTo>
                  <a:pt x="16259" y="685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4" name="object 96"/>
          <p:cNvSpPr/>
          <p:nvPr/>
        </p:nvSpPr>
        <p:spPr>
          <a:xfrm>
            <a:off x="8315777" y="1976533"/>
            <a:ext cx="19235" cy="6927"/>
          </a:xfrm>
          <a:custGeom>
            <a:avLst/>
            <a:gdLst/>
            <a:ahLst/>
            <a:cxnLst/>
            <a:rect l="l" t="t" r="r" b="b"/>
            <a:pathLst>
              <a:path w="19234" h="6926">
                <a:moveTo>
                  <a:pt x="193" y="0"/>
                </a:moveTo>
                <a:lnTo>
                  <a:pt x="0" y="6347"/>
                </a:lnTo>
                <a:lnTo>
                  <a:pt x="19041" y="6926"/>
                </a:lnTo>
                <a:lnTo>
                  <a:pt x="19234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7" name="object 97"/>
          <p:cNvSpPr/>
          <p:nvPr/>
        </p:nvSpPr>
        <p:spPr>
          <a:xfrm>
            <a:off x="8341165" y="1977305"/>
            <a:ext cx="19235" cy="6927"/>
          </a:xfrm>
          <a:custGeom>
            <a:avLst/>
            <a:gdLst/>
            <a:ahLst/>
            <a:cxnLst/>
            <a:rect l="l" t="t" r="r" b="b"/>
            <a:pathLst>
              <a:path w="19235" h="6926">
                <a:moveTo>
                  <a:pt x="193" y="0"/>
                </a:moveTo>
                <a:lnTo>
                  <a:pt x="0" y="6347"/>
                </a:lnTo>
                <a:lnTo>
                  <a:pt x="19041" y="6926"/>
                </a:lnTo>
                <a:lnTo>
                  <a:pt x="19235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8" name="object 98"/>
          <p:cNvSpPr/>
          <p:nvPr/>
        </p:nvSpPr>
        <p:spPr>
          <a:xfrm>
            <a:off x="8366553" y="1978076"/>
            <a:ext cx="19387" cy="6925"/>
          </a:xfrm>
          <a:custGeom>
            <a:avLst/>
            <a:gdLst/>
            <a:ahLst/>
            <a:cxnLst/>
            <a:rect l="l" t="t" r="r" b="b"/>
            <a:pathLst>
              <a:path w="19386" h="6925">
                <a:moveTo>
                  <a:pt x="19147" y="576"/>
                </a:moveTo>
                <a:lnTo>
                  <a:pt x="193" y="0"/>
                </a:lnTo>
                <a:lnTo>
                  <a:pt x="0" y="6347"/>
                </a:lnTo>
                <a:lnTo>
                  <a:pt x="18878" y="6921"/>
                </a:lnTo>
                <a:lnTo>
                  <a:pt x="19386" y="595"/>
                </a:lnTo>
                <a:lnTo>
                  <a:pt x="19147" y="576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9" name="object 99"/>
          <p:cNvSpPr/>
          <p:nvPr/>
        </p:nvSpPr>
        <p:spPr>
          <a:xfrm>
            <a:off x="8391773" y="1979168"/>
            <a:ext cx="19488" cy="7821"/>
          </a:xfrm>
          <a:custGeom>
            <a:avLst/>
            <a:gdLst/>
            <a:ahLst/>
            <a:cxnLst/>
            <a:rect l="l" t="t" r="r" b="b"/>
            <a:pathLst>
              <a:path w="19488" h="7821">
                <a:moveTo>
                  <a:pt x="496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0" name="object 100"/>
          <p:cNvSpPr/>
          <p:nvPr/>
        </p:nvSpPr>
        <p:spPr>
          <a:xfrm>
            <a:off x="8417096" y="1981156"/>
            <a:ext cx="19488" cy="7821"/>
          </a:xfrm>
          <a:custGeom>
            <a:avLst/>
            <a:gdLst/>
            <a:ahLst/>
            <a:cxnLst/>
            <a:rect l="l" t="t" r="r" b="b"/>
            <a:pathLst>
              <a:path w="19488" h="7821">
                <a:moveTo>
                  <a:pt x="496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1" name="object 101"/>
          <p:cNvSpPr/>
          <p:nvPr/>
        </p:nvSpPr>
        <p:spPr>
          <a:xfrm>
            <a:off x="8442420" y="1983146"/>
            <a:ext cx="19489" cy="7820"/>
          </a:xfrm>
          <a:custGeom>
            <a:avLst/>
            <a:gdLst/>
            <a:ahLst/>
            <a:cxnLst/>
            <a:rect l="l" t="t" r="r" b="b"/>
            <a:pathLst>
              <a:path w="19489" h="7820">
                <a:moveTo>
                  <a:pt x="497" y="0"/>
                </a:moveTo>
                <a:lnTo>
                  <a:pt x="0" y="6329"/>
                </a:lnTo>
                <a:lnTo>
                  <a:pt x="18991" y="7820"/>
                </a:lnTo>
                <a:lnTo>
                  <a:pt x="19489" y="1490"/>
                </a:lnTo>
                <a:lnTo>
                  <a:pt x="4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2" name="object 102"/>
          <p:cNvSpPr/>
          <p:nvPr/>
        </p:nvSpPr>
        <p:spPr>
          <a:xfrm>
            <a:off x="8467557" y="1985409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08" y="0"/>
                </a:moveTo>
                <a:lnTo>
                  <a:pt x="0" y="6297"/>
                </a:lnTo>
                <a:lnTo>
                  <a:pt x="18893" y="8727"/>
                </a:lnTo>
                <a:lnTo>
                  <a:pt x="19704" y="2429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3" name="object 103"/>
          <p:cNvSpPr/>
          <p:nvPr/>
        </p:nvSpPr>
        <p:spPr>
          <a:xfrm>
            <a:off x="8492751" y="1988647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08" y="0"/>
                </a:moveTo>
                <a:lnTo>
                  <a:pt x="0" y="6297"/>
                </a:lnTo>
                <a:lnTo>
                  <a:pt x="18893" y="8727"/>
                </a:lnTo>
                <a:lnTo>
                  <a:pt x="19704" y="2428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4" name="object 104"/>
          <p:cNvSpPr/>
          <p:nvPr/>
        </p:nvSpPr>
        <p:spPr>
          <a:xfrm>
            <a:off x="8517943" y="1991885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6">
                <a:moveTo>
                  <a:pt x="810" y="0"/>
                </a:moveTo>
                <a:lnTo>
                  <a:pt x="0" y="6297"/>
                </a:lnTo>
                <a:lnTo>
                  <a:pt x="18895" y="8726"/>
                </a:lnTo>
                <a:lnTo>
                  <a:pt x="19704" y="2428"/>
                </a:lnTo>
                <a:lnTo>
                  <a:pt x="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5" name="object 105"/>
          <p:cNvSpPr/>
          <p:nvPr/>
        </p:nvSpPr>
        <p:spPr>
          <a:xfrm>
            <a:off x="8542937" y="1995390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9" h="9654">
                <a:moveTo>
                  <a:pt x="1135" y="0"/>
                </a:moveTo>
                <a:lnTo>
                  <a:pt x="0" y="6248"/>
                </a:lnTo>
                <a:lnTo>
                  <a:pt x="18742" y="9654"/>
                </a:lnTo>
                <a:lnTo>
                  <a:pt x="19879" y="3407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6" name="object 106"/>
          <p:cNvSpPr/>
          <p:nvPr/>
        </p:nvSpPr>
        <p:spPr>
          <a:xfrm>
            <a:off x="8567927" y="1999933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7"/>
                </a:lnTo>
                <a:lnTo>
                  <a:pt x="18742" y="9654"/>
                </a:lnTo>
                <a:lnTo>
                  <a:pt x="19878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7" name="object 107"/>
          <p:cNvSpPr/>
          <p:nvPr/>
        </p:nvSpPr>
        <p:spPr>
          <a:xfrm>
            <a:off x="8592918" y="2004475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9" h="9654">
                <a:moveTo>
                  <a:pt x="1135" y="0"/>
                </a:moveTo>
                <a:lnTo>
                  <a:pt x="0" y="6247"/>
                </a:lnTo>
                <a:lnTo>
                  <a:pt x="18743" y="9654"/>
                </a:lnTo>
                <a:lnTo>
                  <a:pt x="19879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8" name="object 108"/>
          <p:cNvSpPr/>
          <p:nvPr/>
        </p:nvSpPr>
        <p:spPr>
          <a:xfrm>
            <a:off x="8617675" y="2009341"/>
            <a:ext cx="20005" cy="10615"/>
          </a:xfrm>
          <a:custGeom>
            <a:avLst/>
            <a:gdLst/>
            <a:ahLst/>
            <a:cxnLst/>
            <a:rect l="l" t="t" r="r" b="b"/>
            <a:pathLst>
              <a:path w="20005" h="10615">
                <a:moveTo>
                  <a:pt x="1479" y="0"/>
                </a:moveTo>
                <a:lnTo>
                  <a:pt x="0" y="6176"/>
                </a:lnTo>
                <a:lnTo>
                  <a:pt x="18525" y="10615"/>
                </a:lnTo>
                <a:lnTo>
                  <a:pt x="20005" y="4439"/>
                </a:lnTo>
                <a:lnTo>
                  <a:pt x="147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9" name="object 109"/>
          <p:cNvSpPr/>
          <p:nvPr/>
        </p:nvSpPr>
        <p:spPr>
          <a:xfrm>
            <a:off x="8642376" y="2015259"/>
            <a:ext cx="20005" cy="10615"/>
          </a:xfrm>
          <a:custGeom>
            <a:avLst/>
            <a:gdLst/>
            <a:ahLst/>
            <a:cxnLst/>
            <a:rect l="l" t="t" r="r" b="b"/>
            <a:pathLst>
              <a:path w="20005" h="10614">
                <a:moveTo>
                  <a:pt x="1479" y="0"/>
                </a:moveTo>
                <a:lnTo>
                  <a:pt x="0" y="6174"/>
                </a:lnTo>
                <a:lnTo>
                  <a:pt x="18525" y="10614"/>
                </a:lnTo>
                <a:lnTo>
                  <a:pt x="20005" y="4439"/>
                </a:lnTo>
                <a:lnTo>
                  <a:pt x="147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0" name="object 110"/>
          <p:cNvSpPr/>
          <p:nvPr/>
        </p:nvSpPr>
        <p:spPr>
          <a:xfrm>
            <a:off x="8667077" y="2021180"/>
            <a:ext cx="20175" cy="10619"/>
          </a:xfrm>
          <a:custGeom>
            <a:avLst/>
            <a:gdLst/>
            <a:ahLst/>
            <a:cxnLst/>
            <a:rect l="l" t="t" r="r" b="b"/>
            <a:pathLst>
              <a:path w="20175" h="10619">
                <a:moveTo>
                  <a:pt x="19194" y="4245"/>
                </a:moveTo>
                <a:lnTo>
                  <a:pt x="1480" y="0"/>
                </a:lnTo>
                <a:lnTo>
                  <a:pt x="0" y="6176"/>
                </a:lnTo>
                <a:lnTo>
                  <a:pt x="17621" y="10398"/>
                </a:lnTo>
                <a:lnTo>
                  <a:pt x="18327" y="10619"/>
                </a:lnTo>
                <a:lnTo>
                  <a:pt x="20175" y="4544"/>
                </a:lnTo>
                <a:lnTo>
                  <a:pt x="19194" y="424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1" name="object 111"/>
          <p:cNvSpPr/>
          <p:nvPr/>
        </p:nvSpPr>
        <p:spPr>
          <a:xfrm>
            <a:off x="8691478" y="2027572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5"/>
                </a:lnTo>
                <a:lnTo>
                  <a:pt x="18225" y="11619"/>
                </a:lnTo>
                <a:lnTo>
                  <a:pt x="20073" y="5544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2" name="object 112"/>
          <p:cNvSpPr/>
          <p:nvPr/>
        </p:nvSpPr>
        <p:spPr>
          <a:xfrm>
            <a:off x="8715780" y="2034964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4"/>
                </a:lnTo>
                <a:lnTo>
                  <a:pt x="18224" y="11619"/>
                </a:lnTo>
                <a:lnTo>
                  <a:pt x="20073" y="5543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3" name="object 113"/>
          <p:cNvSpPr/>
          <p:nvPr/>
        </p:nvSpPr>
        <p:spPr>
          <a:xfrm>
            <a:off x="8740079" y="2042355"/>
            <a:ext cx="20172" cy="11844"/>
          </a:xfrm>
          <a:custGeom>
            <a:avLst/>
            <a:gdLst/>
            <a:ahLst/>
            <a:cxnLst/>
            <a:rect l="l" t="t" r="r" b="b"/>
            <a:pathLst>
              <a:path w="20172" h="11844">
                <a:moveTo>
                  <a:pt x="1847" y="0"/>
                </a:moveTo>
                <a:lnTo>
                  <a:pt x="0" y="6075"/>
                </a:lnTo>
                <a:lnTo>
                  <a:pt x="13645" y="10225"/>
                </a:lnTo>
                <a:lnTo>
                  <a:pt x="17927" y="11844"/>
                </a:lnTo>
                <a:lnTo>
                  <a:pt x="20172" y="5902"/>
                </a:lnTo>
                <a:lnTo>
                  <a:pt x="15695" y="4212"/>
                </a:lnTo>
                <a:lnTo>
                  <a:pt x="13747" y="10256"/>
                </a:lnTo>
                <a:lnTo>
                  <a:pt x="13549" y="10189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4" name="object 114"/>
          <p:cNvSpPr/>
          <p:nvPr/>
        </p:nvSpPr>
        <p:spPr>
          <a:xfrm>
            <a:off x="8741925" y="2042355"/>
            <a:ext cx="13848" cy="10256"/>
          </a:xfrm>
          <a:custGeom>
            <a:avLst/>
            <a:gdLst/>
            <a:ahLst/>
            <a:cxnLst/>
            <a:rect l="l" t="t" r="r" b="b"/>
            <a:pathLst>
              <a:path w="13848" h="10256">
                <a:moveTo>
                  <a:pt x="13848" y="4212"/>
                </a:moveTo>
                <a:lnTo>
                  <a:pt x="0" y="0"/>
                </a:lnTo>
                <a:lnTo>
                  <a:pt x="11701" y="10189"/>
                </a:lnTo>
                <a:lnTo>
                  <a:pt x="11899" y="10256"/>
                </a:lnTo>
                <a:lnTo>
                  <a:pt x="13848" y="421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5" name="object 115"/>
          <p:cNvSpPr/>
          <p:nvPr/>
        </p:nvSpPr>
        <p:spPr>
          <a:xfrm>
            <a:off x="8763947" y="2050504"/>
            <a:ext cx="20064" cy="12673"/>
          </a:xfrm>
          <a:custGeom>
            <a:avLst/>
            <a:gdLst/>
            <a:ahLst/>
            <a:cxnLst/>
            <a:rect l="l" t="t" r="r" b="b"/>
            <a:pathLst>
              <a:path w="20064" h="12673">
                <a:moveTo>
                  <a:pt x="2244" y="0"/>
                </a:moveTo>
                <a:lnTo>
                  <a:pt x="0" y="5941"/>
                </a:lnTo>
                <a:lnTo>
                  <a:pt x="17820" y="12673"/>
                </a:lnTo>
                <a:lnTo>
                  <a:pt x="20064" y="6733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6" name="object 116"/>
          <p:cNvSpPr/>
          <p:nvPr/>
        </p:nvSpPr>
        <p:spPr>
          <a:xfrm>
            <a:off x="8787707" y="2059481"/>
            <a:ext cx="20064" cy="12673"/>
          </a:xfrm>
          <a:custGeom>
            <a:avLst/>
            <a:gdLst/>
            <a:ahLst/>
            <a:cxnLst/>
            <a:rect l="l" t="t" r="r" b="b"/>
            <a:pathLst>
              <a:path w="20064" h="12673">
                <a:moveTo>
                  <a:pt x="2244" y="0"/>
                </a:moveTo>
                <a:lnTo>
                  <a:pt x="0" y="5939"/>
                </a:lnTo>
                <a:lnTo>
                  <a:pt x="17820" y="12673"/>
                </a:lnTo>
                <a:lnTo>
                  <a:pt x="20064" y="6732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7" name="object 117"/>
          <p:cNvSpPr/>
          <p:nvPr/>
        </p:nvSpPr>
        <p:spPr>
          <a:xfrm>
            <a:off x="8811467" y="2068456"/>
            <a:ext cx="20008" cy="13141"/>
          </a:xfrm>
          <a:custGeom>
            <a:avLst/>
            <a:gdLst/>
            <a:ahLst/>
            <a:cxnLst/>
            <a:rect l="l" t="t" r="r" b="b"/>
            <a:pathLst>
              <a:path w="20008" h="13141">
                <a:moveTo>
                  <a:pt x="2244" y="0"/>
                </a:moveTo>
                <a:lnTo>
                  <a:pt x="0" y="5941"/>
                </a:lnTo>
                <a:lnTo>
                  <a:pt x="7968" y="8950"/>
                </a:lnTo>
                <a:lnTo>
                  <a:pt x="17438" y="13141"/>
                </a:lnTo>
                <a:lnTo>
                  <a:pt x="20008" y="7335"/>
                </a:lnTo>
                <a:lnTo>
                  <a:pt x="10386" y="3075"/>
                </a:lnTo>
                <a:lnTo>
                  <a:pt x="8059" y="8985"/>
                </a:lnTo>
                <a:lnTo>
                  <a:pt x="7896" y="8919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8" name="object 118"/>
          <p:cNvSpPr/>
          <p:nvPr/>
        </p:nvSpPr>
        <p:spPr>
          <a:xfrm>
            <a:off x="8813712" y="2068458"/>
            <a:ext cx="8141" cy="8985"/>
          </a:xfrm>
          <a:custGeom>
            <a:avLst/>
            <a:gdLst/>
            <a:ahLst/>
            <a:cxnLst/>
            <a:rect l="l" t="t" r="r" b="b"/>
            <a:pathLst>
              <a:path w="8141" h="8985">
                <a:moveTo>
                  <a:pt x="8141" y="3075"/>
                </a:moveTo>
                <a:lnTo>
                  <a:pt x="0" y="0"/>
                </a:lnTo>
                <a:lnTo>
                  <a:pt x="5652" y="8919"/>
                </a:lnTo>
                <a:lnTo>
                  <a:pt x="5815" y="8985"/>
                </a:lnTo>
                <a:lnTo>
                  <a:pt x="8141" y="30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9" name="object 119"/>
          <p:cNvSpPr/>
          <p:nvPr/>
        </p:nvSpPr>
        <p:spPr>
          <a:xfrm>
            <a:off x="8834712" y="2078363"/>
            <a:ext cx="19989" cy="13516"/>
          </a:xfrm>
          <a:custGeom>
            <a:avLst/>
            <a:gdLst/>
            <a:ahLst/>
            <a:cxnLst/>
            <a:rect l="l" t="t" r="r" b="b"/>
            <a:pathLst>
              <a:path w="19989" h="13516">
                <a:moveTo>
                  <a:pt x="2570" y="0"/>
                </a:moveTo>
                <a:lnTo>
                  <a:pt x="0" y="5806"/>
                </a:lnTo>
                <a:lnTo>
                  <a:pt x="17420" y="13516"/>
                </a:lnTo>
                <a:lnTo>
                  <a:pt x="19989" y="7710"/>
                </a:lnTo>
                <a:lnTo>
                  <a:pt x="257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0" name="object 120"/>
          <p:cNvSpPr/>
          <p:nvPr/>
        </p:nvSpPr>
        <p:spPr>
          <a:xfrm>
            <a:off x="8857708" y="2088935"/>
            <a:ext cx="19893" cy="14127"/>
          </a:xfrm>
          <a:custGeom>
            <a:avLst/>
            <a:gdLst/>
            <a:ahLst/>
            <a:cxnLst/>
            <a:rect l="l" t="t" r="r" b="b"/>
            <a:pathLst>
              <a:path w="19893" h="14127">
                <a:moveTo>
                  <a:pt x="2811" y="0"/>
                </a:moveTo>
                <a:lnTo>
                  <a:pt x="0" y="5694"/>
                </a:lnTo>
                <a:lnTo>
                  <a:pt x="17081" y="14127"/>
                </a:lnTo>
                <a:lnTo>
                  <a:pt x="19893" y="8434"/>
                </a:lnTo>
                <a:lnTo>
                  <a:pt x="281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1" name="object 121"/>
          <p:cNvSpPr/>
          <p:nvPr/>
        </p:nvSpPr>
        <p:spPr>
          <a:xfrm>
            <a:off x="8880484" y="2100177"/>
            <a:ext cx="19691" cy="14691"/>
          </a:xfrm>
          <a:custGeom>
            <a:avLst/>
            <a:gdLst/>
            <a:ahLst/>
            <a:cxnLst/>
            <a:rect l="l" t="t" r="r" b="b"/>
            <a:pathLst>
              <a:path w="19690" h="14690">
                <a:moveTo>
                  <a:pt x="2810" y="0"/>
                </a:moveTo>
                <a:lnTo>
                  <a:pt x="0" y="5694"/>
                </a:lnTo>
                <a:lnTo>
                  <a:pt x="2836" y="7095"/>
                </a:lnTo>
                <a:lnTo>
                  <a:pt x="16628" y="14690"/>
                </a:lnTo>
                <a:lnTo>
                  <a:pt x="19690" y="9127"/>
                </a:lnTo>
                <a:lnTo>
                  <a:pt x="5768" y="1460"/>
                </a:lnTo>
                <a:lnTo>
                  <a:pt x="2893" y="7123"/>
                </a:lnTo>
                <a:lnTo>
                  <a:pt x="2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2" name="object 122"/>
          <p:cNvSpPr/>
          <p:nvPr/>
        </p:nvSpPr>
        <p:spPr>
          <a:xfrm>
            <a:off x="8883296" y="2100177"/>
            <a:ext cx="2957" cy="7123"/>
          </a:xfrm>
          <a:custGeom>
            <a:avLst/>
            <a:gdLst/>
            <a:ahLst/>
            <a:cxnLst/>
            <a:rect l="l" t="t" r="r" b="b"/>
            <a:pathLst>
              <a:path w="2957" h="7123">
                <a:moveTo>
                  <a:pt x="0" y="0"/>
                </a:moveTo>
                <a:lnTo>
                  <a:pt x="82" y="7123"/>
                </a:lnTo>
                <a:lnTo>
                  <a:pt x="2957" y="1460"/>
                </a:lnTo>
                <a:lnTo>
                  <a:pt x="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3" name="object 123"/>
          <p:cNvSpPr/>
          <p:nvPr/>
        </p:nvSpPr>
        <p:spPr>
          <a:xfrm>
            <a:off x="8902673" y="2112370"/>
            <a:ext cx="19699" cy="14988"/>
          </a:xfrm>
          <a:custGeom>
            <a:avLst/>
            <a:gdLst/>
            <a:ahLst/>
            <a:cxnLst/>
            <a:rect l="l" t="t" r="r" b="b"/>
            <a:pathLst>
              <a:path w="19698" h="14988">
                <a:moveTo>
                  <a:pt x="3063" y="0"/>
                </a:moveTo>
                <a:lnTo>
                  <a:pt x="0" y="5562"/>
                </a:lnTo>
                <a:lnTo>
                  <a:pt x="9999" y="11068"/>
                </a:lnTo>
                <a:lnTo>
                  <a:pt x="16372" y="14988"/>
                </a:lnTo>
                <a:lnTo>
                  <a:pt x="19698" y="9580"/>
                </a:lnTo>
                <a:lnTo>
                  <a:pt x="13187" y="5575"/>
                </a:lnTo>
                <a:lnTo>
                  <a:pt x="10058" y="11101"/>
                </a:lnTo>
                <a:lnTo>
                  <a:pt x="9926" y="11023"/>
                </a:lnTo>
                <a:lnTo>
                  <a:pt x="306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4" name="object 124"/>
          <p:cNvSpPr/>
          <p:nvPr/>
        </p:nvSpPr>
        <p:spPr>
          <a:xfrm>
            <a:off x="8905738" y="2112368"/>
            <a:ext cx="10124" cy="11101"/>
          </a:xfrm>
          <a:custGeom>
            <a:avLst/>
            <a:gdLst/>
            <a:ahLst/>
            <a:cxnLst/>
            <a:rect l="l" t="t" r="r" b="b"/>
            <a:pathLst>
              <a:path w="10124" h="11101">
                <a:moveTo>
                  <a:pt x="10124" y="5575"/>
                </a:moveTo>
                <a:lnTo>
                  <a:pt x="0" y="0"/>
                </a:lnTo>
                <a:lnTo>
                  <a:pt x="6863" y="11023"/>
                </a:lnTo>
                <a:lnTo>
                  <a:pt x="6995" y="11101"/>
                </a:lnTo>
                <a:lnTo>
                  <a:pt x="10124" y="55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5" name="object 125"/>
          <p:cNvSpPr/>
          <p:nvPr/>
        </p:nvSpPr>
        <p:spPr>
          <a:xfrm>
            <a:off x="8845167" y="2053002"/>
            <a:ext cx="96775" cy="84711"/>
          </a:xfrm>
          <a:custGeom>
            <a:avLst/>
            <a:gdLst/>
            <a:ahLst/>
            <a:cxnLst/>
            <a:rect l="l" t="t" r="r" b="b"/>
            <a:pathLst>
              <a:path w="96775" h="84710">
                <a:moveTo>
                  <a:pt x="96775" y="84710"/>
                </a:moveTo>
                <a:lnTo>
                  <a:pt x="52589" y="2128"/>
                </a:lnTo>
                <a:lnTo>
                  <a:pt x="49837" y="0"/>
                </a:lnTo>
                <a:lnTo>
                  <a:pt x="46744" y="1654"/>
                </a:lnTo>
                <a:lnTo>
                  <a:pt x="46990" y="5124"/>
                </a:lnTo>
                <a:lnTo>
                  <a:pt x="83069" y="72553"/>
                </a:lnTo>
                <a:lnTo>
                  <a:pt x="86041" y="78108"/>
                </a:lnTo>
                <a:lnTo>
                  <a:pt x="79742" y="77961"/>
                </a:lnTo>
                <a:lnTo>
                  <a:pt x="3289" y="76175"/>
                </a:lnTo>
                <a:lnTo>
                  <a:pt x="82" y="77523"/>
                </a:lnTo>
                <a:lnTo>
                  <a:pt x="0" y="81029"/>
                </a:lnTo>
                <a:lnTo>
                  <a:pt x="3140" y="82524"/>
                </a:lnTo>
                <a:lnTo>
                  <a:pt x="89744" y="84113"/>
                </a:lnTo>
                <a:lnTo>
                  <a:pt x="88609" y="82906"/>
                </a:lnTo>
                <a:lnTo>
                  <a:pt x="91481" y="78235"/>
                </a:lnTo>
                <a:lnTo>
                  <a:pt x="93071" y="78704"/>
                </a:lnTo>
                <a:lnTo>
                  <a:pt x="96775" y="8471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6" name="object 126"/>
          <p:cNvSpPr/>
          <p:nvPr/>
        </p:nvSpPr>
        <p:spPr>
          <a:xfrm>
            <a:off x="8848305" y="2131237"/>
            <a:ext cx="93635" cy="6475"/>
          </a:xfrm>
          <a:custGeom>
            <a:avLst/>
            <a:gdLst/>
            <a:ahLst/>
            <a:cxnLst/>
            <a:rect l="l" t="t" r="r" b="b"/>
            <a:pathLst>
              <a:path w="93634" h="6474">
                <a:moveTo>
                  <a:pt x="86603" y="5877"/>
                </a:moveTo>
                <a:lnTo>
                  <a:pt x="0" y="4288"/>
                </a:lnTo>
                <a:lnTo>
                  <a:pt x="93634" y="6474"/>
                </a:lnTo>
                <a:lnTo>
                  <a:pt x="89931" y="468"/>
                </a:lnTo>
                <a:lnTo>
                  <a:pt x="88341" y="0"/>
                </a:lnTo>
                <a:lnTo>
                  <a:pt x="85468" y="4671"/>
                </a:lnTo>
                <a:lnTo>
                  <a:pt x="86603" y="5877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7" name="object 127"/>
          <p:cNvSpPr/>
          <p:nvPr/>
        </p:nvSpPr>
        <p:spPr>
          <a:xfrm>
            <a:off x="8924458" y="2125276"/>
            <a:ext cx="6751" cy="5835"/>
          </a:xfrm>
          <a:custGeom>
            <a:avLst/>
            <a:gdLst/>
            <a:ahLst/>
            <a:cxnLst/>
            <a:rect l="l" t="t" r="r" b="b"/>
            <a:pathLst>
              <a:path w="6751" h="5834">
                <a:moveTo>
                  <a:pt x="3326" y="0"/>
                </a:moveTo>
                <a:lnTo>
                  <a:pt x="0" y="5408"/>
                </a:lnTo>
                <a:lnTo>
                  <a:pt x="452" y="5687"/>
                </a:lnTo>
                <a:lnTo>
                  <a:pt x="6751" y="5834"/>
                </a:lnTo>
                <a:lnTo>
                  <a:pt x="3779" y="278"/>
                </a:lnTo>
                <a:lnTo>
                  <a:pt x="332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8" name="object 128"/>
          <p:cNvSpPr/>
          <p:nvPr/>
        </p:nvSpPr>
        <p:spPr>
          <a:xfrm>
            <a:off x="8214117" y="1977538"/>
            <a:ext cx="19275" cy="7409"/>
          </a:xfrm>
          <a:custGeom>
            <a:avLst/>
            <a:gdLst/>
            <a:ahLst/>
            <a:cxnLst/>
            <a:rect l="l" t="t" r="r" b="b"/>
            <a:pathLst>
              <a:path w="19274" h="7409">
                <a:moveTo>
                  <a:pt x="15961" y="6404"/>
                </a:moveTo>
                <a:lnTo>
                  <a:pt x="407" y="7409"/>
                </a:lnTo>
                <a:lnTo>
                  <a:pt x="16057" y="6403"/>
                </a:lnTo>
                <a:lnTo>
                  <a:pt x="19274" y="6348"/>
                </a:lnTo>
                <a:lnTo>
                  <a:pt x="19168" y="0"/>
                </a:lnTo>
                <a:lnTo>
                  <a:pt x="15779" y="57"/>
                </a:lnTo>
                <a:lnTo>
                  <a:pt x="0" y="1071"/>
                </a:lnTo>
                <a:lnTo>
                  <a:pt x="407" y="7409"/>
                </a:lnTo>
                <a:lnTo>
                  <a:pt x="15961" y="640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9" name="object 129"/>
          <p:cNvSpPr/>
          <p:nvPr/>
        </p:nvSpPr>
        <p:spPr>
          <a:xfrm>
            <a:off x="8290427" y="1976283"/>
            <a:ext cx="19196" cy="6640"/>
          </a:xfrm>
          <a:custGeom>
            <a:avLst/>
            <a:gdLst/>
            <a:ahLst/>
            <a:cxnLst/>
            <a:rect l="l" t="t" r="r" b="b"/>
            <a:pathLst>
              <a:path w="19196" h="6640">
                <a:moveTo>
                  <a:pt x="0" y="292"/>
                </a:moveTo>
                <a:lnTo>
                  <a:pt x="106" y="6640"/>
                </a:lnTo>
                <a:lnTo>
                  <a:pt x="17387" y="6350"/>
                </a:lnTo>
                <a:lnTo>
                  <a:pt x="19003" y="6403"/>
                </a:lnTo>
                <a:lnTo>
                  <a:pt x="19196" y="55"/>
                </a:lnTo>
                <a:lnTo>
                  <a:pt x="17355" y="0"/>
                </a:lnTo>
                <a:lnTo>
                  <a:pt x="0" y="29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0" name="object 130"/>
          <p:cNvSpPr/>
          <p:nvPr/>
        </p:nvSpPr>
        <p:spPr>
          <a:xfrm>
            <a:off x="8265029" y="1976683"/>
            <a:ext cx="19155" cy="6671"/>
          </a:xfrm>
          <a:custGeom>
            <a:avLst/>
            <a:gdLst/>
            <a:ahLst/>
            <a:cxnLst/>
            <a:rect l="l" t="t" r="r" b="b"/>
            <a:pathLst>
              <a:path w="19154" h="6670">
                <a:moveTo>
                  <a:pt x="19047" y="0"/>
                </a:moveTo>
                <a:lnTo>
                  <a:pt x="0" y="320"/>
                </a:lnTo>
                <a:lnTo>
                  <a:pt x="107" y="6670"/>
                </a:lnTo>
                <a:lnTo>
                  <a:pt x="19154" y="6348"/>
                </a:lnTo>
                <a:lnTo>
                  <a:pt x="190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1" name="object 131"/>
          <p:cNvSpPr/>
          <p:nvPr/>
        </p:nvSpPr>
        <p:spPr>
          <a:xfrm>
            <a:off x="8239633" y="1977111"/>
            <a:ext cx="19155" cy="6668"/>
          </a:xfrm>
          <a:custGeom>
            <a:avLst/>
            <a:gdLst/>
            <a:ahLst/>
            <a:cxnLst/>
            <a:rect l="l" t="t" r="r" b="b"/>
            <a:pathLst>
              <a:path w="19154" h="6668">
                <a:moveTo>
                  <a:pt x="19047" y="0"/>
                </a:moveTo>
                <a:lnTo>
                  <a:pt x="0" y="320"/>
                </a:lnTo>
                <a:lnTo>
                  <a:pt x="106" y="6668"/>
                </a:lnTo>
                <a:lnTo>
                  <a:pt x="19154" y="6348"/>
                </a:lnTo>
                <a:lnTo>
                  <a:pt x="190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2" name="object 132"/>
          <p:cNvSpPr/>
          <p:nvPr/>
        </p:nvSpPr>
        <p:spPr>
          <a:xfrm>
            <a:off x="8062210" y="1990638"/>
            <a:ext cx="19700" cy="9145"/>
          </a:xfrm>
          <a:custGeom>
            <a:avLst/>
            <a:gdLst/>
            <a:ahLst/>
            <a:cxnLst/>
            <a:rect l="l" t="t" r="r" b="b"/>
            <a:pathLst>
              <a:path w="19700" h="9145">
                <a:moveTo>
                  <a:pt x="15092" y="6831"/>
                </a:moveTo>
                <a:lnTo>
                  <a:pt x="1028" y="9145"/>
                </a:lnTo>
                <a:lnTo>
                  <a:pt x="15151" y="6824"/>
                </a:lnTo>
                <a:lnTo>
                  <a:pt x="19700" y="6310"/>
                </a:lnTo>
                <a:lnTo>
                  <a:pt x="18987" y="0"/>
                </a:lnTo>
                <a:lnTo>
                  <a:pt x="14300" y="529"/>
                </a:lnTo>
                <a:lnTo>
                  <a:pt x="0" y="2880"/>
                </a:lnTo>
                <a:lnTo>
                  <a:pt x="1028" y="9145"/>
                </a:lnTo>
                <a:lnTo>
                  <a:pt x="15092" y="6831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3" name="object 133"/>
          <p:cNvSpPr/>
          <p:nvPr/>
        </p:nvSpPr>
        <p:spPr>
          <a:xfrm>
            <a:off x="8137986" y="1982276"/>
            <a:ext cx="19508" cy="8251"/>
          </a:xfrm>
          <a:custGeom>
            <a:avLst/>
            <a:gdLst/>
            <a:ahLst/>
            <a:cxnLst/>
            <a:rect l="l" t="t" r="r" b="b"/>
            <a:pathLst>
              <a:path w="19508" h="8251">
                <a:moveTo>
                  <a:pt x="15114" y="6619"/>
                </a:moveTo>
                <a:lnTo>
                  <a:pt x="713" y="8251"/>
                </a:lnTo>
                <a:lnTo>
                  <a:pt x="15206" y="6613"/>
                </a:lnTo>
                <a:lnTo>
                  <a:pt x="19508" y="6337"/>
                </a:lnTo>
                <a:lnTo>
                  <a:pt x="19100" y="0"/>
                </a:lnTo>
                <a:lnTo>
                  <a:pt x="14629" y="288"/>
                </a:lnTo>
                <a:lnTo>
                  <a:pt x="0" y="1941"/>
                </a:lnTo>
                <a:lnTo>
                  <a:pt x="713" y="8251"/>
                </a:lnTo>
                <a:lnTo>
                  <a:pt x="15114" y="661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4" name="object 134"/>
          <p:cNvSpPr/>
          <p:nvPr/>
        </p:nvSpPr>
        <p:spPr>
          <a:xfrm>
            <a:off x="8188769" y="1979018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1"/>
                </a:lnTo>
                <a:lnTo>
                  <a:pt x="406" y="7559"/>
                </a:lnTo>
                <a:lnTo>
                  <a:pt x="19418" y="6336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5" name="object 135"/>
          <p:cNvSpPr/>
          <p:nvPr/>
        </p:nvSpPr>
        <p:spPr>
          <a:xfrm>
            <a:off x="8163421" y="1980647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1"/>
                </a:lnTo>
                <a:lnTo>
                  <a:pt x="407" y="7559"/>
                </a:lnTo>
                <a:lnTo>
                  <a:pt x="19418" y="6337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6" name="object 136"/>
          <p:cNvSpPr/>
          <p:nvPr/>
        </p:nvSpPr>
        <p:spPr>
          <a:xfrm>
            <a:off x="8112745" y="1984932"/>
            <a:ext cx="19643" cy="8449"/>
          </a:xfrm>
          <a:custGeom>
            <a:avLst/>
            <a:gdLst/>
            <a:ahLst/>
            <a:cxnLst/>
            <a:rect l="l" t="t" r="r" b="b"/>
            <a:pathLst>
              <a:path w="19643" h="8449">
                <a:moveTo>
                  <a:pt x="18929" y="0"/>
                </a:moveTo>
                <a:lnTo>
                  <a:pt x="0" y="2139"/>
                </a:lnTo>
                <a:lnTo>
                  <a:pt x="713" y="8449"/>
                </a:lnTo>
                <a:lnTo>
                  <a:pt x="19643" y="6309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7" name="object 137"/>
          <p:cNvSpPr/>
          <p:nvPr/>
        </p:nvSpPr>
        <p:spPr>
          <a:xfrm>
            <a:off x="8087508" y="1987781"/>
            <a:ext cx="19643" cy="8451"/>
          </a:xfrm>
          <a:custGeom>
            <a:avLst/>
            <a:gdLst/>
            <a:ahLst/>
            <a:cxnLst/>
            <a:rect l="l" t="t" r="r" b="b"/>
            <a:pathLst>
              <a:path w="19643" h="8450">
                <a:moveTo>
                  <a:pt x="18929" y="0"/>
                </a:moveTo>
                <a:lnTo>
                  <a:pt x="0" y="2139"/>
                </a:lnTo>
                <a:lnTo>
                  <a:pt x="713" y="8450"/>
                </a:lnTo>
                <a:lnTo>
                  <a:pt x="19643" y="6310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8" name="object 138"/>
          <p:cNvSpPr/>
          <p:nvPr/>
        </p:nvSpPr>
        <p:spPr>
          <a:xfrm>
            <a:off x="8037145" y="1994545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8" y="0"/>
                </a:moveTo>
                <a:lnTo>
                  <a:pt x="0" y="3088"/>
                </a:lnTo>
                <a:lnTo>
                  <a:pt x="1029" y="9354"/>
                </a:lnTo>
                <a:lnTo>
                  <a:pt x="19827" y="6266"/>
                </a:lnTo>
                <a:lnTo>
                  <a:pt x="1879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9" name="object 139"/>
          <p:cNvSpPr/>
          <p:nvPr/>
        </p:nvSpPr>
        <p:spPr>
          <a:xfrm>
            <a:off x="8012081" y="1998664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7" y="0"/>
                </a:moveTo>
                <a:lnTo>
                  <a:pt x="0" y="3088"/>
                </a:lnTo>
                <a:lnTo>
                  <a:pt x="1028" y="9354"/>
                </a:lnTo>
                <a:lnTo>
                  <a:pt x="19827" y="6266"/>
                </a:lnTo>
                <a:lnTo>
                  <a:pt x="187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0" name="object 76"/>
          <p:cNvSpPr/>
          <p:nvPr/>
        </p:nvSpPr>
        <p:spPr>
          <a:xfrm>
            <a:off x="10332723" y="2569466"/>
            <a:ext cx="1694687" cy="345947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1" name="object 77"/>
          <p:cNvSpPr/>
          <p:nvPr/>
        </p:nvSpPr>
        <p:spPr>
          <a:xfrm>
            <a:off x="10356933" y="2554709"/>
            <a:ext cx="1671595" cy="3436523"/>
          </a:xfrm>
          <a:custGeom>
            <a:avLst/>
            <a:gdLst/>
            <a:ahLst/>
            <a:cxnLst/>
            <a:rect l="l" t="t" r="r" b="b"/>
            <a:pathLst>
              <a:path w="1671595" h="3436523">
                <a:moveTo>
                  <a:pt x="1671595" y="3436523"/>
                </a:moveTo>
                <a:lnTo>
                  <a:pt x="1671595" y="0"/>
                </a:lnTo>
                <a:lnTo>
                  <a:pt x="1446843" y="0"/>
                </a:lnTo>
                <a:lnTo>
                  <a:pt x="1444818" y="42766"/>
                </a:lnTo>
                <a:lnTo>
                  <a:pt x="1438846" y="84581"/>
                </a:lnTo>
                <a:lnTo>
                  <a:pt x="1429085" y="125309"/>
                </a:lnTo>
                <a:lnTo>
                  <a:pt x="1415692" y="164817"/>
                </a:lnTo>
                <a:lnTo>
                  <a:pt x="1398824" y="202970"/>
                </a:lnTo>
                <a:lnTo>
                  <a:pt x="1378639" y="239634"/>
                </a:lnTo>
                <a:lnTo>
                  <a:pt x="1355294" y="274675"/>
                </a:lnTo>
                <a:lnTo>
                  <a:pt x="1328947" y="307958"/>
                </a:lnTo>
                <a:lnTo>
                  <a:pt x="1299753" y="339351"/>
                </a:lnTo>
                <a:lnTo>
                  <a:pt x="1267872" y="368717"/>
                </a:lnTo>
                <a:lnTo>
                  <a:pt x="1233459" y="395924"/>
                </a:lnTo>
                <a:lnTo>
                  <a:pt x="1196673" y="420836"/>
                </a:lnTo>
                <a:lnTo>
                  <a:pt x="1157670" y="443320"/>
                </a:lnTo>
                <a:lnTo>
                  <a:pt x="1116608" y="463242"/>
                </a:lnTo>
                <a:lnTo>
                  <a:pt x="1073644" y="480467"/>
                </a:lnTo>
                <a:lnTo>
                  <a:pt x="1028935" y="494861"/>
                </a:lnTo>
                <a:lnTo>
                  <a:pt x="982638" y="506290"/>
                </a:lnTo>
                <a:lnTo>
                  <a:pt x="934912" y="514620"/>
                </a:lnTo>
                <a:lnTo>
                  <a:pt x="885912" y="519716"/>
                </a:lnTo>
                <a:lnTo>
                  <a:pt x="835797" y="521445"/>
                </a:lnTo>
                <a:lnTo>
                  <a:pt x="785681" y="519716"/>
                </a:lnTo>
                <a:lnTo>
                  <a:pt x="736682" y="514620"/>
                </a:lnTo>
                <a:lnTo>
                  <a:pt x="688955" y="506290"/>
                </a:lnTo>
                <a:lnTo>
                  <a:pt x="642659" y="494861"/>
                </a:lnTo>
                <a:lnTo>
                  <a:pt x="597950" y="480467"/>
                </a:lnTo>
                <a:lnTo>
                  <a:pt x="554986" y="463242"/>
                </a:lnTo>
                <a:lnTo>
                  <a:pt x="513924" y="443320"/>
                </a:lnTo>
                <a:lnTo>
                  <a:pt x="474921" y="420836"/>
                </a:lnTo>
                <a:lnTo>
                  <a:pt x="438135" y="395924"/>
                </a:lnTo>
                <a:lnTo>
                  <a:pt x="403722" y="368717"/>
                </a:lnTo>
                <a:lnTo>
                  <a:pt x="371841" y="339351"/>
                </a:lnTo>
                <a:lnTo>
                  <a:pt x="342648" y="307958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3"/>
                </a:lnTo>
                <a:lnTo>
                  <a:pt x="1671595" y="3436523"/>
                </a:lnTo>
                <a:close/>
              </a:path>
            </a:pathLst>
          </a:custGeom>
          <a:solidFill>
            <a:srgbClr val="C3B895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2" name="object 78"/>
          <p:cNvSpPr/>
          <p:nvPr/>
        </p:nvSpPr>
        <p:spPr>
          <a:xfrm>
            <a:off x="10356933" y="2554710"/>
            <a:ext cx="1671595" cy="3436524"/>
          </a:xfrm>
          <a:custGeom>
            <a:avLst/>
            <a:gdLst/>
            <a:ahLst/>
            <a:cxnLst/>
            <a:rect l="l" t="t" r="r" b="b"/>
            <a:pathLst>
              <a:path w="1671595" h="3436524">
                <a:moveTo>
                  <a:pt x="0" y="3436524"/>
                </a:moveTo>
                <a:lnTo>
                  <a:pt x="1671595" y="3436524"/>
                </a:lnTo>
                <a:lnTo>
                  <a:pt x="1671595" y="0"/>
                </a:lnTo>
                <a:lnTo>
                  <a:pt x="1446843" y="0"/>
                </a:lnTo>
                <a:lnTo>
                  <a:pt x="1444817" y="42766"/>
                </a:lnTo>
                <a:lnTo>
                  <a:pt x="1438845" y="84581"/>
                </a:lnTo>
                <a:lnTo>
                  <a:pt x="1429084" y="125309"/>
                </a:lnTo>
                <a:lnTo>
                  <a:pt x="1415691" y="164817"/>
                </a:lnTo>
                <a:lnTo>
                  <a:pt x="1398824" y="202970"/>
                </a:lnTo>
                <a:lnTo>
                  <a:pt x="1378639" y="239634"/>
                </a:lnTo>
                <a:lnTo>
                  <a:pt x="1355294" y="274675"/>
                </a:lnTo>
                <a:lnTo>
                  <a:pt x="1328946" y="307959"/>
                </a:lnTo>
                <a:lnTo>
                  <a:pt x="1299753" y="339351"/>
                </a:lnTo>
                <a:lnTo>
                  <a:pt x="1267872" y="368717"/>
                </a:lnTo>
                <a:lnTo>
                  <a:pt x="1233459" y="395924"/>
                </a:lnTo>
                <a:lnTo>
                  <a:pt x="1196673" y="420836"/>
                </a:lnTo>
                <a:lnTo>
                  <a:pt x="1157670" y="443320"/>
                </a:lnTo>
                <a:lnTo>
                  <a:pt x="1116608" y="463242"/>
                </a:lnTo>
                <a:lnTo>
                  <a:pt x="1073644" y="480467"/>
                </a:lnTo>
                <a:lnTo>
                  <a:pt x="1028935" y="494861"/>
                </a:lnTo>
                <a:lnTo>
                  <a:pt x="982638" y="506290"/>
                </a:lnTo>
                <a:lnTo>
                  <a:pt x="934912" y="514620"/>
                </a:lnTo>
                <a:lnTo>
                  <a:pt x="885912" y="519716"/>
                </a:lnTo>
                <a:lnTo>
                  <a:pt x="835797" y="521445"/>
                </a:lnTo>
                <a:lnTo>
                  <a:pt x="785682" y="519716"/>
                </a:lnTo>
                <a:lnTo>
                  <a:pt x="736682" y="514620"/>
                </a:lnTo>
                <a:lnTo>
                  <a:pt x="688956" y="506290"/>
                </a:lnTo>
                <a:lnTo>
                  <a:pt x="642659" y="494861"/>
                </a:lnTo>
                <a:lnTo>
                  <a:pt x="597950" y="480467"/>
                </a:lnTo>
                <a:lnTo>
                  <a:pt x="554986" y="463242"/>
                </a:lnTo>
                <a:lnTo>
                  <a:pt x="513924" y="443320"/>
                </a:lnTo>
                <a:lnTo>
                  <a:pt x="474921" y="420836"/>
                </a:lnTo>
                <a:lnTo>
                  <a:pt x="438135" y="395924"/>
                </a:lnTo>
                <a:lnTo>
                  <a:pt x="403722" y="368717"/>
                </a:lnTo>
                <a:lnTo>
                  <a:pt x="371841" y="339351"/>
                </a:lnTo>
                <a:lnTo>
                  <a:pt x="342648" y="307959"/>
                </a:lnTo>
                <a:lnTo>
                  <a:pt x="316300" y="274675"/>
                </a:lnTo>
                <a:lnTo>
                  <a:pt x="292955" y="239634"/>
                </a:lnTo>
                <a:lnTo>
                  <a:pt x="272770" y="202970"/>
                </a:lnTo>
                <a:lnTo>
                  <a:pt x="255903" y="164817"/>
                </a:lnTo>
                <a:lnTo>
                  <a:pt x="242510" y="125309"/>
                </a:lnTo>
                <a:lnTo>
                  <a:pt x="232749" y="84581"/>
                </a:lnTo>
                <a:lnTo>
                  <a:pt x="226777" y="42766"/>
                </a:lnTo>
                <a:lnTo>
                  <a:pt x="224751" y="0"/>
                </a:lnTo>
                <a:lnTo>
                  <a:pt x="0" y="0"/>
                </a:lnTo>
                <a:lnTo>
                  <a:pt x="0" y="3436524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3" name="object 79"/>
          <p:cNvSpPr/>
          <p:nvPr/>
        </p:nvSpPr>
        <p:spPr>
          <a:xfrm>
            <a:off x="10789923" y="2270760"/>
            <a:ext cx="780287" cy="67056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4" name="object 80"/>
          <p:cNvSpPr/>
          <p:nvPr/>
        </p:nvSpPr>
        <p:spPr>
          <a:xfrm>
            <a:off x="10812826" y="2256113"/>
            <a:ext cx="759815" cy="648401"/>
          </a:xfrm>
          <a:custGeom>
            <a:avLst/>
            <a:gdLst/>
            <a:ahLst/>
            <a:cxnLst/>
            <a:rect l="l" t="t" r="r" b="b"/>
            <a:pathLst>
              <a:path w="759815" h="648401">
                <a:moveTo>
                  <a:pt x="0" y="324200"/>
                </a:moveTo>
                <a:lnTo>
                  <a:pt x="1259" y="350789"/>
                </a:lnTo>
                <a:lnTo>
                  <a:pt x="4972" y="376787"/>
                </a:lnTo>
                <a:lnTo>
                  <a:pt x="11041" y="402109"/>
                </a:lnTo>
                <a:lnTo>
                  <a:pt x="19367" y="426672"/>
                </a:lnTo>
                <a:lnTo>
                  <a:pt x="29854" y="450393"/>
                </a:lnTo>
                <a:lnTo>
                  <a:pt x="42404" y="473189"/>
                </a:lnTo>
                <a:lnTo>
                  <a:pt x="56918" y="494975"/>
                </a:lnTo>
                <a:lnTo>
                  <a:pt x="73299" y="515669"/>
                </a:lnTo>
                <a:lnTo>
                  <a:pt x="91450" y="535186"/>
                </a:lnTo>
                <a:lnTo>
                  <a:pt x="111272" y="553444"/>
                </a:lnTo>
                <a:lnTo>
                  <a:pt x="132667" y="570360"/>
                </a:lnTo>
                <a:lnTo>
                  <a:pt x="155538" y="585849"/>
                </a:lnTo>
                <a:lnTo>
                  <a:pt x="179788" y="599828"/>
                </a:lnTo>
                <a:lnTo>
                  <a:pt x="205317" y="612214"/>
                </a:lnTo>
                <a:lnTo>
                  <a:pt x="232030" y="622923"/>
                </a:lnTo>
                <a:lnTo>
                  <a:pt x="259827" y="631873"/>
                </a:lnTo>
                <a:lnTo>
                  <a:pt x="288611" y="638978"/>
                </a:lnTo>
                <a:lnTo>
                  <a:pt x="318284" y="644157"/>
                </a:lnTo>
                <a:lnTo>
                  <a:pt x="348749" y="647326"/>
                </a:lnTo>
                <a:lnTo>
                  <a:pt x="379907" y="648401"/>
                </a:lnTo>
                <a:lnTo>
                  <a:pt x="411066" y="647326"/>
                </a:lnTo>
                <a:lnTo>
                  <a:pt x="441530" y="644157"/>
                </a:lnTo>
                <a:lnTo>
                  <a:pt x="471203" y="638978"/>
                </a:lnTo>
                <a:lnTo>
                  <a:pt x="499987" y="631873"/>
                </a:lnTo>
                <a:lnTo>
                  <a:pt x="527784" y="622923"/>
                </a:lnTo>
                <a:lnTo>
                  <a:pt x="554497" y="612214"/>
                </a:lnTo>
                <a:lnTo>
                  <a:pt x="580026" y="599828"/>
                </a:lnTo>
                <a:lnTo>
                  <a:pt x="604276" y="585849"/>
                </a:lnTo>
                <a:lnTo>
                  <a:pt x="627147" y="570360"/>
                </a:lnTo>
                <a:lnTo>
                  <a:pt x="648542" y="553444"/>
                </a:lnTo>
                <a:lnTo>
                  <a:pt x="668364" y="535186"/>
                </a:lnTo>
                <a:lnTo>
                  <a:pt x="686515" y="515669"/>
                </a:lnTo>
                <a:lnTo>
                  <a:pt x="702896" y="494975"/>
                </a:lnTo>
                <a:lnTo>
                  <a:pt x="717410" y="473189"/>
                </a:lnTo>
                <a:lnTo>
                  <a:pt x="729960" y="450393"/>
                </a:lnTo>
                <a:lnTo>
                  <a:pt x="740447" y="426672"/>
                </a:lnTo>
                <a:lnTo>
                  <a:pt x="748774" y="402109"/>
                </a:lnTo>
                <a:lnTo>
                  <a:pt x="754843" y="376787"/>
                </a:lnTo>
                <a:lnTo>
                  <a:pt x="758556" y="350789"/>
                </a:lnTo>
                <a:lnTo>
                  <a:pt x="759815" y="324200"/>
                </a:lnTo>
                <a:lnTo>
                  <a:pt x="758556" y="297611"/>
                </a:lnTo>
                <a:lnTo>
                  <a:pt x="754843" y="271613"/>
                </a:lnTo>
                <a:lnTo>
                  <a:pt x="748774" y="246291"/>
                </a:lnTo>
                <a:lnTo>
                  <a:pt x="740447" y="221728"/>
                </a:lnTo>
                <a:lnTo>
                  <a:pt x="729960" y="198007"/>
                </a:lnTo>
                <a:lnTo>
                  <a:pt x="717410" y="175211"/>
                </a:lnTo>
                <a:lnTo>
                  <a:pt x="702896" y="153425"/>
                </a:lnTo>
                <a:lnTo>
                  <a:pt x="686515" y="132731"/>
                </a:lnTo>
                <a:lnTo>
                  <a:pt x="668364" y="113214"/>
                </a:lnTo>
                <a:lnTo>
                  <a:pt x="648542" y="94956"/>
                </a:lnTo>
                <a:lnTo>
                  <a:pt x="627147" y="78040"/>
                </a:lnTo>
                <a:lnTo>
                  <a:pt x="604276" y="62551"/>
                </a:lnTo>
                <a:lnTo>
                  <a:pt x="580026" y="48572"/>
                </a:lnTo>
                <a:lnTo>
                  <a:pt x="554497" y="36186"/>
                </a:lnTo>
                <a:lnTo>
                  <a:pt x="527784" y="25477"/>
                </a:lnTo>
                <a:lnTo>
                  <a:pt x="499987" y="16527"/>
                </a:lnTo>
                <a:lnTo>
                  <a:pt x="471203" y="9422"/>
                </a:lnTo>
                <a:lnTo>
                  <a:pt x="441530" y="4243"/>
                </a:lnTo>
                <a:lnTo>
                  <a:pt x="411066" y="1074"/>
                </a:lnTo>
                <a:lnTo>
                  <a:pt x="379907" y="0"/>
                </a:lnTo>
                <a:lnTo>
                  <a:pt x="348749" y="1074"/>
                </a:lnTo>
                <a:lnTo>
                  <a:pt x="318284" y="4243"/>
                </a:lnTo>
                <a:lnTo>
                  <a:pt x="288611" y="9422"/>
                </a:lnTo>
                <a:lnTo>
                  <a:pt x="259827" y="16527"/>
                </a:lnTo>
                <a:lnTo>
                  <a:pt x="232030" y="25477"/>
                </a:lnTo>
                <a:lnTo>
                  <a:pt x="205317" y="36186"/>
                </a:lnTo>
                <a:lnTo>
                  <a:pt x="179788" y="48572"/>
                </a:lnTo>
                <a:lnTo>
                  <a:pt x="155538" y="62551"/>
                </a:lnTo>
                <a:lnTo>
                  <a:pt x="132667" y="78040"/>
                </a:lnTo>
                <a:lnTo>
                  <a:pt x="111272" y="94956"/>
                </a:lnTo>
                <a:lnTo>
                  <a:pt x="91450" y="113214"/>
                </a:lnTo>
                <a:lnTo>
                  <a:pt x="73299" y="132731"/>
                </a:lnTo>
                <a:lnTo>
                  <a:pt x="56918" y="153425"/>
                </a:lnTo>
                <a:lnTo>
                  <a:pt x="42404" y="175211"/>
                </a:lnTo>
                <a:lnTo>
                  <a:pt x="29854" y="198007"/>
                </a:lnTo>
                <a:lnTo>
                  <a:pt x="19367" y="221728"/>
                </a:lnTo>
                <a:lnTo>
                  <a:pt x="11041" y="246291"/>
                </a:lnTo>
                <a:lnTo>
                  <a:pt x="4972" y="271613"/>
                </a:lnTo>
                <a:lnTo>
                  <a:pt x="1259" y="297611"/>
                </a:lnTo>
                <a:lnTo>
                  <a:pt x="0" y="324200"/>
                </a:lnTo>
                <a:close/>
              </a:path>
            </a:pathLst>
          </a:custGeom>
          <a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121914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5" name="object 81"/>
          <p:cNvSpPr/>
          <p:nvPr/>
        </p:nvSpPr>
        <p:spPr>
          <a:xfrm>
            <a:off x="10812823" y="2256113"/>
            <a:ext cx="759816" cy="648401"/>
          </a:xfrm>
          <a:custGeom>
            <a:avLst/>
            <a:gdLst/>
            <a:ahLst/>
            <a:cxnLst/>
            <a:rect l="l" t="t" r="r" b="b"/>
            <a:pathLst>
              <a:path w="759816" h="648401">
                <a:moveTo>
                  <a:pt x="0" y="324200"/>
                </a:moveTo>
                <a:lnTo>
                  <a:pt x="1259" y="297611"/>
                </a:lnTo>
                <a:lnTo>
                  <a:pt x="4972" y="271613"/>
                </a:lnTo>
                <a:lnTo>
                  <a:pt x="11041" y="246291"/>
                </a:lnTo>
                <a:lnTo>
                  <a:pt x="19367" y="221728"/>
                </a:lnTo>
                <a:lnTo>
                  <a:pt x="29855" y="198007"/>
                </a:lnTo>
                <a:lnTo>
                  <a:pt x="42404" y="175211"/>
                </a:lnTo>
                <a:lnTo>
                  <a:pt x="56918" y="153425"/>
                </a:lnTo>
                <a:lnTo>
                  <a:pt x="73300" y="132731"/>
                </a:lnTo>
                <a:lnTo>
                  <a:pt x="91450" y="113214"/>
                </a:lnTo>
                <a:lnTo>
                  <a:pt x="111272" y="94956"/>
                </a:lnTo>
                <a:lnTo>
                  <a:pt x="132667" y="78040"/>
                </a:lnTo>
                <a:lnTo>
                  <a:pt x="155539" y="62551"/>
                </a:lnTo>
                <a:lnTo>
                  <a:pt x="179788" y="48572"/>
                </a:lnTo>
                <a:lnTo>
                  <a:pt x="205318" y="36186"/>
                </a:lnTo>
                <a:lnTo>
                  <a:pt x="232030" y="25477"/>
                </a:lnTo>
                <a:lnTo>
                  <a:pt x="259827" y="16527"/>
                </a:lnTo>
                <a:lnTo>
                  <a:pt x="288611" y="9422"/>
                </a:lnTo>
                <a:lnTo>
                  <a:pt x="318284" y="4243"/>
                </a:lnTo>
                <a:lnTo>
                  <a:pt x="348749" y="1074"/>
                </a:lnTo>
                <a:lnTo>
                  <a:pt x="379908" y="0"/>
                </a:lnTo>
                <a:lnTo>
                  <a:pt x="411066" y="1074"/>
                </a:lnTo>
                <a:lnTo>
                  <a:pt x="441531" y="4243"/>
                </a:lnTo>
                <a:lnTo>
                  <a:pt x="471204" y="9422"/>
                </a:lnTo>
                <a:lnTo>
                  <a:pt x="499988" y="16527"/>
                </a:lnTo>
                <a:lnTo>
                  <a:pt x="527785" y="25477"/>
                </a:lnTo>
                <a:lnTo>
                  <a:pt x="554497" y="36186"/>
                </a:lnTo>
                <a:lnTo>
                  <a:pt x="580027" y="48572"/>
                </a:lnTo>
                <a:lnTo>
                  <a:pt x="604276" y="62551"/>
                </a:lnTo>
                <a:lnTo>
                  <a:pt x="627148" y="78040"/>
                </a:lnTo>
                <a:lnTo>
                  <a:pt x="648543" y="94956"/>
                </a:lnTo>
                <a:lnTo>
                  <a:pt x="668365" y="113214"/>
                </a:lnTo>
                <a:lnTo>
                  <a:pt x="686515" y="132731"/>
                </a:lnTo>
                <a:lnTo>
                  <a:pt x="702897" y="153425"/>
                </a:lnTo>
                <a:lnTo>
                  <a:pt x="717411" y="175211"/>
                </a:lnTo>
                <a:lnTo>
                  <a:pt x="729960" y="198007"/>
                </a:lnTo>
                <a:lnTo>
                  <a:pt x="740448" y="221728"/>
                </a:lnTo>
                <a:lnTo>
                  <a:pt x="748774" y="246291"/>
                </a:lnTo>
                <a:lnTo>
                  <a:pt x="754843" y="271613"/>
                </a:lnTo>
                <a:lnTo>
                  <a:pt x="758556" y="297611"/>
                </a:lnTo>
                <a:lnTo>
                  <a:pt x="759816" y="324200"/>
                </a:lnTo>
                <a:lnTo>
                  <a:pt x="758556" y="350789"/>
                </a:lnTo>
                <a:lnTo>
                  <a:pt x="754843" y="376787"/>
                </a:lnTo>
                <a:lnTo>
                  <a:pt x="748774" y="402109"/>
                </a:lnTo>
                <a:lnTo>
                  <a:pt x="740448" y="426672"/>
                </a:lnTo>
                <a:lnTo>
                  <a:pt x="729960" y="450393"/>
                </a:lnTo>
                <a:lnTo>
                  <a:pt x="717411" y="473189"/>
                </a:lnTo>
                <a:lnTo>
                  <a:pt x="702897" y="494975"/>
                </a:lnTo>
                <a:lnTo>
                  <a:pt x="686515" y="515669"/>
                </a:lnTo>
                <a:lnTo>
                  <a:pt x="668365" y="535186"/>
                </a:lnTo>
                <a:lnTo>
                  <a:pt x="648543" y="553444"/>
                </a:lnTo>
                <a:lnTo>
                  <a:pt x="627148" y="570360"/>
                </a:lnTo>
                <a:lnTo>
                  <a:pt x="604276" y="585849"/>
                </a:lnTo>
                <a:lnTo>
                  <a:pt x="580027" y="599828"/>
                </a:lnTo>
                <a:lnTo>
                  <a:pt x="554497" y="612214"/>
                </a:lnTo>
                <a:lnTo>
                  <a:pt x="527785" y="622923"/>
                </a:lnTo>
                <a:lnTo>
                  <a:pt x="499988" y="631873"/>
                </a:lnTo>
                <a:lnTo>
                  <a:pt x="471204" y="638978"/>
                </a:lnTo>
                <a:lnTo>
                  <a:pt x="441531" y="644157"/>
                </a:lnTo>
                <a:lnTo>
                  <a:pt x="411066" y="647326"/>
                </a:lnTo>
                <a:lnTo>
                  <a:pt x="379908" y="648401"/>
                </a:lnTo>
                <a:lnTo>
                  <a:pt x="348749" y="647326"/>
                </a:lnTo>
                <a:lnTo>
                  <a:pt x="318284" y="644157"/>
                </a:lnTo>
                <a:lnTo>
                  <a:pt x="288611" y="638978"/>
                </a:lnTo>
                <a:lnTo>
                  <a:pt x="259827" y="631873"/>
                </a:lnTo>
                <a:lnTo>
                  <a:pt x="232030" y="622923"/>
                </a:lnTo>
                <a:lnTo>
                  <a:pt x="205318" y="612214"/>
                </a:lnTo>
                <a:lnTo>
                  <a:pt x="179788" y="599828"/>
                </a:lnTo>
                <a:lnTo>
                  <a:pt x="155539" y="585849"/>
                </a:lnTo>
                <a:lnTo>
                  <a:pt x="132667" y="570360"/>
                </a:lnTo>
                <a:lnTo>
                  <a:pt x="111272" y="553444"/>
                </a:lnTo>
                <a:lnTo>
                  <a:pt x="91450" y="535186"/>
                </a:lnTo>
                <a:lnTo>
                  <a:pt x="73300" y="515669"/>
                </a:lnTo>
                <a:lnTo>
                  <a:pt x="56918" y="494975"/>
                </a:lnTo>
                <a:lnTo>
                  <a:pt x="42404" y="473189"/>
                </a:lnTo>
                <a:lnTo>
                  <a:pt x="29855" y="450393"/>
                </a:lnTo>
                <a:lnTo>
                  <a:pt x="19367" y="426672"/>
                </a:lnTo>
                <a:lnTo>
                  <a:pt x="11041" y="402109"/>
                </a:lnTo>
                <a:lnTo>
                  <a:pt x="4972" y="376787"/>
                </a:lnTo>
                <a:lnTo>
                  <a:pt x="1259" y="350789"/>
                </a:lnTo>
                <a:lnTo>
                  <a:pt x="0" y="324200"/>
                </a:lnTo>
                <a:close/>
              </a:path>
            </a:pathLst>
          </a:custGeom>
          <a:ln w="19050">
            <a:solidFill>
              <a:srgbClr val="FEFFFE"/>
            </a:solidFill>
          </a:ln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6" name="object 18"/>
          <p:cNvSpPr/>
          <p:nvPr/>
        </p:nvSpPr>
        <p:spPr>
          <a:xfrm>
            <a:off x="9968844" y="2075808"/>
            <a:ext cx="19968" cy="10285"/>
          </a:xfrm>
          <a:custGeom>
            <a:avLst/>
            <a:gdLst/>
            <a:ahLst/>
            <a:cxnLst/>
            <a:rect l="l" t="t" r="r" b="b"/>
            <a:pathLst>
              <a:path w="19968" h="10285">
                <a:moveTo>
                  <a:pt x="18606" y="0"/>
                </a:moveTo>
                <a:lnTo>
                  <a:pt x="0" y="4083"/>
                </a:lnTo>
                <a:lnTo>
                  <a:pt x="1361" y="10285"/>
                </a:lnTo>
                <a:lnTo>
                  <a:pt x="19968" y="6202"/>
                </a:lnTo>
                <a:lnTo>
                  <a:pt x="1860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7" name="object 19"/>
          <p:cNvSpPr/>
          <p:nvPr/>
        </p:nvSpPr>
        <p:spPr>
          <a:xfrm>
            <a:off x="9944035" y="2081255"/>
            <a:ext cx="19968" cy="10285"/>
          </a:xfrm>
          <a:custGeom>
            <a:avLst/>
            <a:gdLst/>
            <a:ahLst/>
            <a:cxnLst/>
            <a:rect l="l" t="t" r="r" b="b"/>
            <a:pathLst>
              <a:path w="19968" h="10285">
                <a:moveTo>
                  <a:pt x="18606" y="0"/>
                </a:moveTo>
                <a:lnTo>
                  <a:pt x="0" y="4084"/>
                </a:lnTo>
                <a:lnTo>
                  <a:pt x="1360" y="10285"/>
                </a:lnTo>
                <a:lnTo>
                  <a:pt x="19968" y="6202"/>
                </a:lnTo>
                <a:lnTo>
                  <a:pt x="1860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8" name="object 20"/>
          <p:cNvSpPr/>
          <p:nvPr/>
        </p:nvSpPr>
        <p:spPr>
          <a:xfrm>
            <a:off x="9919301" y="2086699"/>
            <a:ext cx="19895" cy="11244"/>
          </a:xfrm>
          <a:custGeom>
            <a:avLst/>
            <a:gdLst/>
            <a:ahLst/>
            <a:cxnLst/>
            <a:rect l="l" t="t" r="r" b="b"/>
            <a:pathLst>
              <a:path w="19894" h="11244">
                <a:moveTo>
                  <a:pt x="0" y="5129"/>
                </a:moveTo>
                <a:lnTo>
                  <a:pt x="1713" y="11244"/>
                </a:lnTo>
                <a:lnTo>
                  <a:pt x="19089" y="6374"/>
                </a:lnTo>
                <a:lnTo>
                  <a:pt x="19894" y="6202"/>
                </a:lnTo>
                <a:lnTo>
                  <a:pt x="18533" y="0"/>
                </a:lnTo>
                <a:lnTo>
                  <a:pt x="17462" y="234"/>
                </a:lnTo>
                <a:lnTo>
                  <a:pt x="0" y="512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9" name="object 21"/>
          <p:cNvSpPr/>
          <p:nvPr/>
        </p:nvSpPr>
        <p:spPr>
          <a:xfrm>
            <a:off x="9894844" y="2093541"/>
            <a:ext cx="20057" cy="11256"/>
          </a:xfrm>
          <a:custGeom>
            <a:avLst/>
            <a:gdLst/>
            <a:ahLst/>
            <a:cxnLst/>
            <a:rect l="l" t="t" r="r" b="b"/>
            <a:pathLst>
              <a:path w="20057" h="11256">
                <a:moveTo>
                  <a:pt x="18342" y="0"/>
                </a:moveTo>
                <a:lnTo>
                  <a:pt x="0" y="5140"/>
                </a:lnTo>
                <a:lnTo>
                  <a:pt x="1713" y="11256"/>
                </a:lnTo>
                <a:lnTo>
                  <a:pt x="20057" y="6113"/>
                </a:lnTo>
                <a:lnTo>
                  <a:pt x="1834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0" name="object 22"/>
          <p:cNvSpPr/>
          <p:nvPr/>
        </p:nvSpPr>
        <p:spPr>
          <a:xfrm>
            <a:off x="9870386" y="2100395"/>
            <a:ext cx="20057" cy="11256"/>
          </a:xfrm>
          <a:custGeom>
            <a:avLst/>
            <a:gdLst/>
            <a:ahLst/>
            <a:cxnLst/>
            <a:rect l="l" t="t" r="r" b="b"/>
            <a:pathLst>
              <a:path w="20057" h="11256">
                <a:moveTo>
                  <a:pt x="18342" y="0"/>
                </a:moveTo>
                <a:lnTo>
                  <a:pt x="0" y="5142"/>
                </a:lnTo>
                <a:lnTo>
                  <a:pt x="1713" y="11256"/>
                </a:lnTo>
                <a:lnTo>
                  <a:pt x="20057" y="6115"/>
                </a:lnTo>
                <a:lnTo>
                  <a:pt x="1834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1" name="object 23"/>
          <p:cNvSpPr/>
          <p:nvPr/>
        </p:nvSpPr>
        <p:spPr>
          <a:xfrm>
            <a:off x="9846163" y="2107525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5" y="0"/>
                </a:moveTo>
                <a:lnTo>
                  <a:pt x="0" y="6280"/>
                </a:lnTo>
                <a:lnTo>
                  <a:pt x="2092" y="12274"/>
                </a:lnTo>
                <a:lnTo>
                  <a:pt x="20078" y="5995"/>
                </a:lnTo>
                <a:lnTo>
                  <a:pt x="1798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2" name="object 24"/>
          <p:cNvSpPr/>
          <p:nvPr/>
        </p:nvSpPr>
        <p:spPr>
          <a:xfrm>
            <a:off x="9822183" y="2115897"/>
            <a:ext cx="20079" cy="12275"/>
          </a:xfrm>
          <a:custGeom>
            <a:avLst/>
            <a:gdLst/>
            <a:ahLst/>
            <a:cxnLst/>
            <a:rect l="l" t="t" r="r" b="b"/>
            <a:pathLst>
              <a:path w="20078" h="12274">
                <a:moveTo>
                  <a:pt x="17985" y="0"/>
                </a:moveTo>
                <a:lnTo>
                  <a:pt x="0" y="6278"/>
                </a:lnTo>
                <a:lnTo>
                  <a:pt x="2092" y="12274"/>
                </a:lnTo>
                <a:lnTo>
                  <a:pt x="20078" y="5994"/>
                </a:lnTo>
                <a:lnTo>
                  <a:pt x="1798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3" name="object 25"/>
          <p:cNvSpPr/>
          <p:nvPr/>
        </p:nvSpPr>
        <p:spPr>
          <a:xfrm>
            <a:off x="9774605" y="2133200"/>
            <a:ext cx="20039" cy="13075"/>
          </a:xfrm>
          <a:custGeom>
            <a:avLst/>
            <a:gdLst/>
            <a:ahLst/>
            <a:cxnLst/>
            <a:rect l="l" t="t" r="r" b="b"/>
            <a:pathLst>
              <a:path w="20038" h="13074">
                <a:moveTo>
                  <a:pt x="17639" y="0"/>
                </a:moveTo>
                <a:lnTo>
                  <a:pt x="0" y="7194"/>
                </a:lnTo>
                <a:lnTo>
                  <a:pt x="2397" y="13074"/>
                </a:lnTo>
                <a:lnTo>
                  <a:pt x="20038" y="5880"/>
                </a:lnTo>
                <a:lnTo>
                  <a:pt x="1763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4" name="object 26"/>
          <p:cNvSpPr/>
          <p:nvPr/>
        </p:nvSpPr>
        <p:spPr>
          <a:xfrm>
            <a:off x="9751286" y="2142909"/>
            <a:ext cx="19975" cy="13627"/>
          </a:xfrm>
          <a:custGeom>
            <a:avLst/>
            <a:gdLst/>
            <a:ahLst/>
            <a:cxnLst/>
            <a:rect l="l" t="t" r="r" b="b"/>
            <a:pathLst>
              <a:path w="19975" h="13627">
                <a:moveTo>
                  <a:pt x="17362" y="0"/>
                </a:moveTo>
                <a:lnTo>
                  <a:pt x="0" y="7839"/>
                </a:lnTo>
                <a:lnTo>
                  <a:pt x="2613" y="13627"/>
                </a:lnTo>
                <a:lnTo>
                  <a:pt x="19975" y="5787"/>
                </a:lnTo>
                <a:lnTo>
                  <a:pt x="17362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5" name="object 27"/>
          <p:cNvSpPr/>
          <p:nvPr/>
        </p:nvSpPr>
        <p:spPr>
          <a:xfrm>
            <a:off x="9683305" y="2176451"/>
            <a:ext cx="19743" cy="14775"/>
          </a:xfrm>
          <a:custGeom>
            <a:avLst/>
            <a:gdLst/>
            <a:ahLst/>
            <a:cxnLst/>
            <a:rect l="l" t="t" r="r" b="b"/>
            <a:pathLst>
              <a:path w="19743" h="14775">
                <a:moveTo>
                  <a:pt x="16671" y="0"/>
                </a:moveTo>
                <a:lnTo>
                  <a:pt x="0" y="9217"/>
                </a:lnTo>
                <a:lnTo>
                  <a:pt x="3072" y="14775"/>
                </a:lnTo>
                <a:lnTo>
                  <a:pt x="19743" y="5556"/>
                </a:lnTo>
                <a:lnTo>
                  <a:pt x="1667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6" name="object 28"/>
          <p:cNvSpPr/>
          <p:nvPr/>
        </p:nvSpPr>
        <p:spPr>
          <a:xfrm>
            <a:off x="9705531" y="2164569"/>
            <a:ext cx="19872" cy="14367"/>
          </a:xfrm>
          <a:custGeom>
            <a:avLst/>
            <a:gdLst/>
            <a:ahLst/>
            <a:cxnLst/>
            <a:rect l="l" t="t" r="r" b="b"/>
            <a:pathLst>
              <a:path w="19872" h="14367">
                <a:moveTo>
                  <a:pt x="8516" y="11353"/>
                </a:moveTo>
                <a:lnTo>
                  <a:pt x="3072" y="14367"/>
                </a:lnTo>
                <a:lnTo>
                  <a:pt x="8561" y="11331"/>
                </a:lnTo>
                <a:lnTo>
                  <a:pt x="19872" y="5680"/>
                </a:lnTo>
                <a:lnTo>
                  <a:pt x="17034" y="0"/>
                </a:lnTo>
                <a:lnTo>
                  <a:pt x="5619" y="5703"/>
                </a:lnTo>
                <a:lnTo>
                  <a:pt x="0" y="8809"/>
                </a:lnTo>
                <a:lnTo>
                  <a:pt x="3072" y="14367"/>
                </a:lnTo>
                <a:lnTo>
                  <a:pt x="8516" y="11353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7" name="object 29"/>
          <p:cNvSpPr/>
          <p:nvPr/>
        </p:nvSpPr>
        <p:spPr>
          <a:xfrm>
            <a:off x="9728247" y="2153363"/>
            <a:ext cx="19863" cy="14047"/>
          </a:xfrm>
          <a:custGeom>
            <a:avLst/>
            <a:gdLst/>
            <a:ahLst/>
            <a:cxnLst/>
            <a:rect l="l" t="t" r="r" b="b"/>
            <a:pathLst>
              <a:path w="19862" h="14047">
                <a:moveTo>
                  <a:pt x="14707" y="8115"/>
                </a:moveTo>
                <a:lnTo>
                  <a:pt x="2838" y="14047"/>
                </a:lnTo>
                <a:lnTo>
                  <a:pt x="14759" y="8091"/>
                </a:lnTo>
                <a:lnTo>
                  <a:pt x="19862" y="5787"/>
                </a:lnTo>
                <a:lnTo>
                  <a:pt x="17249" y="0"/>
                </a:lnTo>
                <a:lnTo>
                  <a:pt x="12037" y="2353"/>
                </a:lnTo>
                <a:lnTo>
                  <a:pt x="0" y="8366"/>
                </a:lnTo>
                <a:lnTo>
                  <a:pt x="2838" y="14047"/>
                </a:lnTo>
                <a:lnTo>
                  <a:pt x="14707" y="811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8" name="object 30"/>
          <p:cNvSpPr/>
          <p:nvPr/>
        </p:nvSpPr>
        <p:spPr>
          <a:xfrm>
            <a:off x="9798124" y="2124271"/>
            <a:ext cx="20157" cy="12412"/>
          </a:xfrm>
          <a:custGeom>
            <a:avLst/>
            <a:gdLst/>
            <a:ahLst/>
            <a:cxnLst/>
            <a:rect l="l" t="t" r="r" b="b"/>
            <a:pathLst>
              <a:path w="20157" h="12412">
                <a:moveTo>
                  <a:pt x="6005" y="10935"/>
                </a:moveTo>
                <a:lnTo>
                  <a:pt x="2397" y="12412"/>
                </a:lnTo>
                <a:lnTo>
                  <a:pt x="6099" y="10903"/>
                </a:lnTo>
                <a:lnTo>
                  <a:pt x="20157" y="5995"/>
                </a:lnTo>
                <a:lnTo>
                  <a:pt x="18064" y="0"/>
                </a:lnTo>
                <a:lnTo>
                  <a:pt x="3836" y="4968"/>
                </a:lnTo>
                <a:lnTo>
                  <a:pt x="0" y="6532"/>
                </a:lnTo>
                <a:lnTo>
                  <a:pt x="2397" y="12412"/>
                </a:lnTo>
                <a:lnTo>
                  <a:pt x="6005" y="1093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9" name="object 31"/>
          <p:cNvSpPr/>
          <p:nvPr/>
        </p:nvSpPr>
        <p:spPr>
          <a:xfrm>
            <a:off x="9993655" y="2070521"/>
            <a:ext cx="19839" cy="10128"/>
          </a:xfrm>
          <a:custGeom>
            <a:avLst/>
            <a:gdLst/>
            <a:ahLst/>
            <a:cxnLst/>
            <a:rect l="l" t="t" r="r" b="b"/>
            <a:pathLst>
              <a:path w="19838" h="10128">
                <a:moveTo>
                  <a:pt x="16258" y="6854"/>
                </a:moveTo>
                <a:lnTo>
                  <a:pt x="1361" y="10128"/>
                </a:lnTo>
                <a:lnTo>
                  <a:pt x="16344" y="6840"/>
                </a:lnTo>
                <a:lnTo>
                  <a:pt x="19838" y="6266"/>
                </a:lnTo>
                <a:lnTo>
                  <a:pt x="18808" y="0"/>
                </a:lnTo>
                <a:lnTo>
                  <a:pt x="15146" y="601"/>
                </a:lnTo>
                <a:lnTo>
                  <a:pt x="0" y="3925"/>
                </a:lnTo>
                <a:lnTo>
                  <a:pt x="1361" y="10128"/>
                </a:lnTo>
                <a:lnTo>
                  <a:pt x="16258" y="685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0" name="object 32"/>
          <p:cNvSpPr/>
          <p:nvPr/>
        </p:nvSpPr>
        <p:spPr>
          <a:xfrm>
            <a:off x="10322425" y="2044272"/>
            <a:ext cx="19235" cy="6925"/>
          </a:xfrm>
          <a:custGeom>
            <a:avLst/>
            <a:gdLst/>
            <a:ahLst/>
            <a:cxnLst/>
            <a:rect l="l" t="t" r="r" b="b"/>
            <a:pathLst>
              <a:path w="19234" h="6925">
                <a:moveTo>
                  <a:pt x="193" y="0"/>
                </a:moveTo>
                <a:lnTo>
                  <a:pt x="0" y="6346"/>
                </a:lnTo>
                <a:lnTo>
                  <a:pt x="19041" y="6925"/>
                </a:lnTo>
                <a:lnTo>
                  <a:pt x="19234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1" name="object 33"/>
          <p:cNvSpPr/>
          <p:nvPr/>
        </p:nvSpPr>
        <p:spPr>
          <a:xfrm>
            <a:off x="10347816" y="2045044"/>
            <a:ext cx="19235" cy="6925"/>
          </a:xfrm>
          <a:custGeom>
            <a:avLst/>
            <a:gdLst/>
            <a:ahLst/>
            <a:cxnLst/>
            <a:rect l="l" t="t" r="r" b="b"/>
            <a:pathLst>
              <a:path w="19234" h="6925">
                <a:moveTo>
                  <a:pt x="193" y="0"/>
                </a:moveTo>
                <a:lnTo>
                  <a:pt x="0" y="6346"/>
                </a:lnTo>
                <a:lnTo>
                  <a:pt x="19041" y="6925"/>
                </a:lnTo>
                <a:lnTo>
                  <a:pt x="19234" y="579"/>
                </a:lnTo>
                <a:lnTo>
                  <a:pt x="19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2" name="object 34"/>
          <p:cNvSpPr/>
          <p:nvPr/>
        </p:nvSpPr>
        <p:spPr>
          <a:xfrm>
            <a:off x="10373206" y="2045816"/>
            <a:ext cx="19385" cy="6925"/>
          </a:xfrm>
          <a:custGeom>
            <a:avLst/>
            <a:gdLst/>
            <a:ahLst/>
            <a:cxnLst/>
            <a:rect l="l" t="t" r="r" b="b"/>
            <a:pathLst>
              <a:path w="19385" h="6925">
                <a:moveTo>
                  <a:pt x="19147" y="576"/>
                </a:moveTo>
                <a:lnTo>
                  <a:pt x="193" y="0"/>
                </a:lnTo>
                <a:lnTo>
                  <a:pt x="0" y="6346"/>
                </a:lnTo>
                <a:lnTo>
                  <a:pt x="18878" y="6921"/>
                </a:lnTo>
                <a:lnTo>
                  <a:pt x="19385" y="594"/>
                </a:lnTo>
                <a:lnTo>
                  <a:pt x="19147" y="576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3" name="object 35"/>
          <p:cNvSpPr/>
          <p:nvPr/>
        </p:nvSpPr>
        <p:spPr>
          <a:xfrm>
            <a:off x="10398425" y="2046910"/>
            <a:ext cx="19489" cy="7820"/>
          </a:xfrm>
          <a:custGeom>
            <a:avLst/>
            <a:gdLst/>
            <a:ahLst/>
            <a:cxnLst/>
            <a:rect l="l" t="t" r="r" b="b"/>
            <a:pathLst>
              <a:path w="19489" h="7820">
                <a:moveTo>
                  <a:pt x="497" y="0"/>
                </a:moveTo>
                <a:lnTo>
                  <a:pt x="0" y="6329"/>
                </a:lnTo>
                <a:lnTo>
                  <a:pt x="18991" y="7820"/>
                </a:lnTo>
                <a:lnTo>
                  <a:pt x="19489" y="1490"/>
                </a:lnTo>
                <a:lnTo>
                  <a:pt x="4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4" name="object 36"/>
          <p:cNvSpPr/>
          <p:nvPr/>
        </p:nvSpPr>
        <p:spPr>
          <a:xfrm>
            <a:off x="10423744" y="2048896"/>
            <a:ext cx="19488" cy="7821"/>
          </a:xfrm>
          <a:custGeom>
            <a:avLst/>
            <a:gdLst/>
            <a:ahLst/>
            <a:cxnLst/>
            <a:rect l="l" t="t" r="r" b="b"/>
            <a:pathLst>
              <a:path w="19488" h="7821">
                <a:moveTo>
                  <a:pt x="496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5" name="object 37"/>
          <p:cNvSpPr/>
          <p:nvPr/>
        </p:nvSpPr>
        <p:spPr>
          <a:xfrm>
            <a:off x="10449067" y="2050884"/>
            <a:ext cx="19488" cy="7821"/>
          </a:xfrm>
          <a:custGeom>
            <a:avLst/>
            <a:gdLst/>
            <a:ahLst/>
            <a:cxnLst/>
            <a:rect l="l" t="t" r="r" b="b"/>
            <a:pathLst>
              <a:path w="19488" h="7821">
                <a:moveTo>
                  <a:pt x="496" y="0"/>
                </a:moveTo>
                <a:lnTo>
                  <a:pt x="0" y="6330"/>
                </a:lnTo>
                <a:lnTo>
                  <a:pt x="18991" y="7821"/>
                </a:lnTo>
                <a:lnTo>
                  <a:pt x="19488" y="1490"/>
                </a:lnTo>
                <a:lnTo>
                  <a:pt x="49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6" name="object 38"/>
          <p:cNvSpPr/>
          <p:nvPr/>
        </p:nvSpPr>
        <p:spPr>
          <a:xfrm>
            <a:off x="10474205" y="2053147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6">
                <a:moveTo>
                  <a:pt x="810" y="0"/>
                </a:moveTo>
                <a:lnTo>
                  <a:pt x="0" y="6297"/>
                </a:lnTo>
                <a:lnTo>
                  <a:pt x="18895" y="8726"/>
                </a:lnTo>
                <a:lnTo>
                  <a:pt x="19704" y="2428"/>
                </a:lnTo>
                <a:lnTo>
                  <a:pt x="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7" name="object 39"/>
          <p:cNvSpPr/>
          <p:nvPr/>
        </p:nvSpPr>
        <p:spPr>
          <a:xfrm>
            <a:off x="10499399" y="2056387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6">
                <a:moveTo>
                  <a:pt x="808" y="0"/>
                </a:moveTo>
                <a:lnTo>
                  <a:pt x="0" y="6297"/>
                </a:lnTo>
                <a:lnTo>
                  <a:pt x="18895" y="8726"/>
                </a:lnTo>
                <a:lnTo>
                  <a:pt x="19704" y="2428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8" name="object 40"/>
          <p:cNvSpPr/>
          <p:nvPr/>
        </p:nvSpPr>
        <p:spPr>
          <a:xfrm>
            <a:off x="10524591" y="2059625"/>
            <a:ext cx="19704" cy="8727"/>
          </a:xfrm>
          <a:custGeom>
            <a:avLst/>
            <a:gdLst/>
            <a:ahLst/>
            <a:cxnLst/>
            <a:rect l="l" t="t" r="r" b="b"/>
            <a:pathLst>
              <a:path w="19704" h="8727">
                <a:moveTo>
                  <a:pt x="808" y="0"/>
                </a:moveTo>
                <a:lnTo>
                  <a:pt x="0" y="6299"/>
                </a:lnTo>
                <a:lnTo>
                  <a:pt x="18893" y="8727"/>
                </a:lnTo>
                <a:lnTo>
                  <a:pt x="19704" y="2429"/>
                </a:lnTo>
                <a:lnTo>
                  <a:pt x="80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9" name="object 41"/>
          <p:cNvSpPr/>
          <p:nvPr/>
        </p:nvSpPr>
        <p:spPr>
          <a:xfrm>
            <a:off x="10549585" y="2063130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7"/>
                </a:lnTo>
                <a:lnTo>
                  <a:pt x="18742" y="9654"/>
                </a:lnTo>
                <a:lnTo>
                  <a:pt x="19878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0" name="object 42"/>
          <p:cNvSpPr/>
          <p:nvPr/>
        </p:nvSpPr>
        <p:spPr>
          <a:xfrm>
            <a:off x="10574575" y="2067672"/>
            <a:ext cx="19879" cy="9653"/>
          </a:xfrm>
          <a:custGeom>
            <a:avLst/>
            <a:gdLst/>
            <a:ahLst/>
            <a:cxnLst/>
            <a:rect l="l" t="t" r="r" b="b"/>
            <a:pathLst>
              <a:path w="19879" h="9653">
                <a:moveTo>
                  <a:pt x="1135" y="0"/>
                </a:moveTo>
                <a:lnTo>
                  <a:pt x="0" y="6247"/>
                </a:lnTo>
                <a:lnTo>
                  <a:pt x="18742" y="9653"/>
                </a:lnTo>
                <a:lnTo>
                  <a:pt x="19879" y="3406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1" name="object 43"/>
          <p:cNvSpPr/>
          <p:nvPr/>
        </p:nvSpPr>
        <p:spPr>
          <a:xfrm>
            <a:off x="10599566" y="2072215"/>
            <a:ext cx="19879" cy="9655"/>
          </a:xfrm>
          <a:custGeom>
            <a:avLst/>
            <a:gdLst/>
            <a:ahLst/>
            <a:cxnLst/>
            <a:rect l="l" t="t" r="r" b="b"/>
            <a:pathLst>
              <a:path w="19878" h="9654">
                <a:moveTo>
                  <a:pt x="1135" y="0"/>
                </a:moveTo>
                <a:lnTo>
                  <a:pt x="0" y="6248"/>
                </a:lnTo>
                <a:lnTo>
                  <a:pt x="18742" y="9654"/>
                </a:lnTo>
                <a:lnTo>
                  <a:pt x="19878" y="3407"/>
                </a:lnTo>
                <a:lnTo>
                  <a:pt x="1135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2" name="object 44"/>
          <p:cNvSpPr/>
          <p:nvPr/>
        </p:nvSpPr>
        <p:spPr>
          <a:xfrm>
            <a:off x="10624323" y="2077079"/>
            <a:ext cx="20007" cy="10615"/>
          </a:xfrm>
          <a:custGeom>
            <a:avLst/>
            <a:gdLst/>
            <a:ahLst/>
            <a:cxnLst/>
            <a:rect l="l" t="t" r="r" b="b"/>
            <a:pathLst>
              <a:path w="20006" h="10614">
                <a:moveTo>
                  <a:pt x="1480" y="0"/>
                </a:moveTo>
                <a:lnTo>
                  <a:pt x="0" y="6174"/>
                </a:lnTo>
                <a:lnTo>
                  <a:pt x="18525" y="10614"/>
                </a:lnTo>
                <a:lnTo>
                  <a:pt x="20006" y="4439"/>
                </a:lnTo>
                <a:lnTo>
                  <a:pt x="148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3" name="object 45"/>
          <p:cNvSpPr/>
          <p:nvPr/>
        </p:nvSpPr>
        <p:spPr>
          <a:xfrm>
            <a:off x="10649024" y="2083001"/>
            <a:ext cx="20005" cy="10615"/>
          </a:xfrm>
          <a:custGeom>
            <a:avLst/>
            <a:gdLst/>
            <a:ahLst/>
            <a:cxnLst/>
            <a:rect l="l" t="t" r="r" b="b"/>
            <a:pathLst>
              <a:path w="20005" h="10615">
                <a:moveTo>
                  <a:pt x="1479" y="0"/>
                </a:moveTo>
                <a:lnTo>
                  <a:pt x="0" y="6176"/>
                </a:lnTo>
                <a:lnTo>
                  <a:pt x="18524" y="10615"/>
                </a:lnTo>
                <a:lnTo>
                  <a:pt x="20005" y="4441"/>
                </a:lnTo>
                <a:lnTo>
                  <a:pt x="147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4" name="object 46"/>
          <p:cNvSpPr/>
          <p:nvPr/>
        </p:nvSpPr>
        <p:spPr>
          <a:xfrm>
            <a:off x="10673724" y="2088920"/>
            <a:ext cx="20173" cy="10619"/>
          </a:xfrm>
          <a:custGeom>
            <a:avLst/>
            <a:gdLst/>
            <a:ahLst/>
            <a:cxnLst/>
            <a:rect l="l" t="t" r="r" b="b"/>
            <a:pathLst>
              <a:path w="20173" h="10619">
                <a:moveTo>
                  <a:pt x="19193" y="4245"/>
                </a:moveTo>
                <a:lnTo>
                  <a:pt x="1479" y="0"/>
                </a:lnTo>
                <a:lnTo>
                  <a:pt x="0" y="6174"/>
                </a:lnTo>
                <a:lnTo>
                  <a:pt x="17621" y="10398"/>
                </a:lnTo>
                <a:lnTo>
                  <a:pt x="18326" y="10619"/>
                </a:lnTo>
                <a:lnTo>
                  <a:pt x="20173" y="4544"/>
                </a:lnTo>
                <a:lnTo>
                  <a:pt x="19193" y="424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5" name="object 47"/>
          <p:cNvSpPr/>
          <p:nvPr/>
        </p:nvSpPr>
        <p:spPr>
          <a:xfrm>
            <a:off x="10698128" y="2095312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5"/>
                </a:lnTo>
                <a:lnTo>
                  <a:pt x="18224" y="11619"/>
                </a:lnTo>
                <a:lnTo>
                  <a:pt x="20073" y="5543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6" name="object 48"/>
          <p:cNvSpPr/>
          <p:nvPr/>
        </p:nvSpPr>
        <p:spPr>
          <a:xfrm>
            <a:off x="10722428" y="2102704"/>
            <a:ext cx="20073" cy="11619"/>
          </a:xfrm>
          <a:custGeom>
            <a:avLst/>
            <a:gdLst/>
            <a:ahLst/>
            <a:cxnLst/>
            <a:rect l="l" t="t" r="r" b="b"/>
            <a:pathLst>
              <a:path w="20073" h="11619">
                <a:moveTo>
                  <a:pt x="1847" y="0"/>
                </a:moveTo>
                <a:lnTo>
                  <a:pt x="0" y="6075"/>
                </a:lnTo>
                <a:lnTo>
                  <a:pt x="18225" y="11619"/>
                </a:lnTo>
                <a:lnTo>
                  <a:pt x="20073" y="5544"/>
                </a:lnTo>
                <a:lnTo>
                  <a:pt x="18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7" name="object 49"/>
          <p:cNvSpPr/>
          <p:nvPr/>
        </p:nvSpPr>
        <p:spPr>
          <a:xfrm>
            <a:off x="10746727" y="2110093"/>
            <a:ext cx="20172" cy="11843"/>
          </a:xfrm>
          <a:custGeom>
            <a:avLst/>
            <a:gdLst/>
            <a:ahLst/>
            <a:cxnLst/>
            <a:rect l="l" t="t" r="r" b="b"/>
            <a:pathLst>
              <a:path w="20172" h="11842">
                <a:moveTo>
                  <a:pt x="1849" y="0"/>
                </a:moveTo>
                <a:lnTo>
                  <a:pt x="0" y="6074"/>
                </a:lnTo>
                <a:lnTo>
                  <a:pt x="13645" y="10225"/>
                </a:lnTo>
                <a:lnTo>
                  <a:pt x="17928" y="11842"/>
                </a:lnTo>
                <a:lnTo>
                  <a:pt x="20172" y="5902"/>
                </a:lnTo>
                <a:lnTo>
                  <a:pt x="15695" y="4211"/>
                </a:lnTo>
                <a:lnTo>
                  <a:pt x="13747" y="10256"/>
                </a:lnTo>
                <a:lnTo>
                  <a:pt x="13549" y="10189"/>
                </a:lnTo>
                <a:lnTo>
                  <a:pt x="184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8" name="object 50"/>
          <p:cNvSpPr/>
          <p:nvPr/>
        </p:nvSpPr>
        <p:spPr>
          <a:xfrm>
            <a:off x="10748577" y="2110095"/>
            <a:ext cx="13847" cy="10256"/>
          </a:xfrm>
          <a:custGeom>
            <a:avLst/>
            <a:gdLst/>
            <a:ahLst/>
            <a:cxnLst/>
            <a:rect l="l" t="t" r="r" b="b"/>
            <a:pathLst>
              <a:path w="13846" h="10256">
                <a:moveTo>
                  <a:pt x="13846" y="4211"/>
                </a:moveTo>
                <a:lnTo>
                  <a:pt x="0" y="0"/>
                </a:lnTo>
                <a:lnTo>
                  <a:pt x="11700" y="10189"/>
                </a:lnTo>
                <a:lnTo>
                  <a:pt x="11898" y="10256"/>
                </a:lnTo>
                <a:lnTo>
                  <a:pt x="13846" y="4211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9" name="object 51"/>
          <p:cNvSpPr/>
          <p:nvPr/>
        </p:nvSpPr>
        <p:spPr>
          <a:xfrm>
            <a:off x="10770595" y="2118244"/>
            <a:ext cx="20064" cy="12673"/>
          </a:xfrm>
          <a:custGeom>
            <a:avLst/>
            <a:gdLst/>
            <a:ahLst/>
            <a:cxnLst/>
            <a:rect l="l" t="t" r="r" b="b"/>
            <a:pathLst>
              <a:path w="20064" h="12673">
                <a:moveTo>
                  <a:pt x="2244" y="0"/>
                </a:moveTo>
                <a:lnTo>
                  <a:pt x="0" y="5939"/>
                </a:lnTo>
                <a:lnTo>
                  <a:pt x="17820" y="12673"/>
                </a:lnTo>
                <a:lnTo>
                  <a:pt x="20064" y="6732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0" name="object 52"/>
          <p:cNvSpPr/>
          <p:nvPr/>
        </p:nvSpPr>
        <p:spPr>
          <a:xfrm>
            <a:off x="10794356" y="2127219"/>
            <a:ext cx="20064" cy="12672"/>
          </a:xfrm>
          <a:custGeom>
            <a:avLst/>
            <a:gdLst/>
            <a:ahLst/>
            <a:cxnLst/>
            <a:rect l="l" t="t" r="r" b="b"/>
            <a:pathLst>
              <a:path w="20064" h="12672">
                <a:moveTo>
                  <a:pt x="2244" y="0"/>
                </a:moveTo>
                <a:lnTo>
                  <a:pt x="0" y="5939"/>
                </a:lnTo>
                <a:lnTo>
                  <a:pt x="17820" y="12672"/>
                </a:lnTo>
                <a:lnTo>
                  <a:pt x="20064" y="6732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1" name="object 53"/>
          <p:cNvSpPr/>
          <p:nvPr/>
        </p:nvSpPr>
        <p:spPr>
          <a:xfrm>
            <a:off x="10818119" y="2136196"/>
            <a:ext cx="20007" cy="13141"/>
          </a:xfrm>
          <a:custGeom>
            <a:avLst/>
            <a:gdLst/>
            <a:ahLst/>
            <a:cxnLst/>
            <a:rect l="l" t="t" r="r" b="b"/>
            <a:pathLst>
              <a:path w="20007" h="13141">
                <a:moveTo>
                  <a:pt x="2244" y="0"/>
                </a:moveTo>
                <a:lnTo>
                  <a:pt x="0" y="5939"/>
                </a:lnTo>
                <a:lnTo>
                  <a:pt x="7978" y="8954"/>
                </a:lnTo>
                <a:lnTo>
                  <a:pt x="17438" y="13141"/>
                </a:lnTo>
                <a:lnTo>
                  <a:pt x="20007" y="7335"/>
                </a:lnTo>
                <a:lnTo>
                  <a:pt x="10386" y="3075"/>
                </a:lnTo>
                <a:lnTo>
                  <a:pt x="8059" y="8985"/>
                </a:lnTo>
                <a:lnTo>
                  <a:pt x="7895" y="8917"/>
                </a:lnTo>
                <a:lnTo>
                  <a:pt x="2244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2" name="object 54"/>
          <p:cNvSpPr/>
          <p:nvPr/>
        </p:nvSpPr>
        <p:spPr>
          <a:xfrm>
            <a:off x="10820360" y="2136198"/>
            <a:ext cx="8141" cy="8985"/>
          </a:xfrm>
          <a:custGeom>
            <a:avLst/>
            <a:gdLst/>
            <a:ahLst/>
            <a:cxnLst/>
            <a:rect l="l" t="t" r="r" b="b"/>
            <a:pathLst>
              <a:path w="8141" h="8985">
                <a:moveTo>
                  <a:pt x="8141" y="3075"/>
                </a:moveTo>
                <a:lnTo>
                  <a:pt x="0" y="0"/>
                </a:lnTo>
                <a:lnTo>
                  <a:pt x="5651" y="8917"/>
                </a:lnTo>
                <a:lnTo>
                  <a:pt x="5815" y="8985"/>
                </a:lnTo>
                <a:lnTo>
                  <a:pt x="8141" y="30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3" name="object 55"/>
          <p:cNvSpPr/>
          <p:nvPr/>
        </p:nvSpPr>
        <p:spPr>
          <a:xfrm>
            <a:off x="10841363" y="2146100"/>
            <a:ext cx="19989" cy="13517"/>
          </a:xfrm>
          <a:custGeom>
            <a:avLst/>
            <a:gdLst/>
            <a:ahLst/>
            <a:cxnLst/>
            <a:rect l="l" t="t" r="r" b="b"/>
            <a:pathLst>
              <a:path w="19989" h="13517">
                <a:moveTo>
                  <a:pt x="2570" y="0"/>
                </a:moveTo>
                <a:lnTo>
                  <a:pt x="0" y="5806"/>
                </a:lnTo>
                <a:lnTo>
                  <a:pt x="17419" y="13517"/>
                </a:lnTo>
                <a:lnTo>
                  <a:pt x="19989" y="7711"/>
                </a:lnTo>
                <a:lnTo>
                  <a:pt x="257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4" name="object 56"/>
          <p:cNvSpPr/>
          <p:nvPr/>
        </p:nvSpPr>
        <p:spPr>
          <a:xfrm>
            <a:off x="10864359" y="2156675"/>
            <a:ext cx="19892" cy="14127"/>
          </a:xfrm>
          <a:custGeom>
            <a:avLst/>
            <a:gdLst/>
            <a:ahLst/>
            <a:cxnLst/>
            <a:rect l="l" t="t" r="r" b="b"/>
            <a:pathLst>
              <a:path w="19892" h="14127">
                <a:moveTo>
                  <a:pt x="2810" y="0"/>
                </a:moveTo>
                <a:lnTo>
                  <a:pt x="0" y="5693"/>
                </a:lnTo>
                <a:lnTo>
                  <a:pt x="17081" y="14127"/>
                </a:lnTo>
                <a:lnTo>
                  <a:pt x="19892" y="8434"/>
                </a:lnTo>
                <a:lnTo>
                  <a:pt x="28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5" name="object 57"/>
          <p:cNvSpPr/>
          <p:nvPr/>
        </p:nvSpPr>
        <p:spPr>
          <a:xfrm>
            <a:off x="10887133" y="2167917"/>
            <a:ext cx="19691" cy="14691"/>
          </a:xfrm>
          <a:custGeom>
            <a:avLst/>
            <a:gdLst/>
            <a:ahLst/>
            <a:cxnLst/>
            <a:rect l="l" t="t" r="r" b="b"/>
            <a:pathLst>
              <a:path w="19691" h="14690">
                <a:moveTo>
                  <a:pt x="2811" y="0"/>
                </a:moveTo>
                <a:lnTo>
                  <a:pt x="0" y="5693"/>
                </a:lnTo>
                <a:lnTo>
                  <a:pt x="2803" y="7077"/>
                </a:lnTo>
                <a:lnTo>
                  <a:pt x="16628" y="14690"/>
                </a:lnTo>
                <a:lnTo>
                  <a:pt x="19691" y="9127"/>
                </a:lnTo>
                <a:lnTo>
                  <a:pt x="5768" y="1460"/>
                </a:lnTo>
                <a:lnTo>
                  <a:pt x="2894" y="7122"/>
                </a:lnTo>
                <a:lnTo>
                  <a:pt x="2811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6" name="object 58"/>
          <p:cNvSpPr/>
          <p:nvPr/>
        </p:nvSpPr>
        <p:spPr>
          <a:xfrm>
            <a:off x="10889943" y="2167917"/>
            <a:ext cx="2956" cy="7123"/>
          </a:xfrm>
          <a:custGeom>
            <a:avLst/>
            <a:gdLst/>
            <a:ahLst/>
            <a:cxnLst/>
            <a:rect l="l" t="t" r="r" b="b"/>
            <a:pathLst>
              <a:path w="2956" h="7122">
                <a:moveTo>
                  <a:pt x="0" y="0"/>
                </a:moveTo>
                <a:lnTo>
                  <a:pt x="82" y="7122"/>
                </a:lnTo>
                <a:lnTo>
                  <a:pt x="2956" y="1460"/>
                </a:lnTo>
                <a:lnTo>
                  <a:pt x="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7" name="object 59"/>
          <p:cNvSpPr/>
          <p:nvPr/>
        </p:nvSpPr>
        <p:spPr>
          <a:xfrm>
            <a:off x="10909321" y="2180110"/>
            <a:ext cx="19699" cy="14988"/>
          </a:xfrm>
          <a:custGeom>
            <a:avLst/>
            <a:gdLst/>
            <a:ahLst/>
            <a:cxnLst/>
            <a:rect l="l" t="t" r="r" b="b"/>
            <a:pathLst>
              <a:path w="19698" h="14988">
                <a:moveTo>
                  <a:pt x="3063" y="0"/>
                </a:moveTo>
                <a:lnTo>
                  <a:pt x="0" y="5561"/>
                </a:lnTo>
                <a:lnTo>
                  <a:pt x="9978" y="11056"/>
                </a:lnTo>
                <a:lnTo>
                  <a:pt x="16371" y="14988"/>
                </a:lnTo>
                <a:lnTo>
                  <a:pt x="19698" y="9579"/>
                </a:lnTo>
                <a:lnTo>
                  <a:pt x="13187" y="5575"/>
                </a:lnTo>
                <a:lnTo>
                  <a:pt x="10057" y="11099"/>
                </a:lnTo>
                <a:lnTo>
                  <a:pt x="9925" y="11023"/>
                </a:lnTo>
                <a:lnTo>
                  <a:pt x="3063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8" name="object 60"/>
          <p:cNvSpPr/>
          <p:nvPr/>
        </p:nvSpPr>
        <p:spPr>
          <a:xfrm>
            <a:off x="10912387" y="2180109"/>
            <a:ext cx="10124" cy="11099"/>
          </a:xfrm>
          <a:custGeom>
            <a:avLst/>
            <a:gdLst/>
            <a:ahLst/>
            <a:cxnLst/>
            <a:rect l="l" t="t" r="r" b="b"/>
            <a:pathLst>
              <a:path w="10124" h="11099">
                <a:moveTo>
                  <a:pt x="10124" y="5575"/>
                </a:moveTo>
                <a:lnTo>
                  <a:pt x="0" y="0"/>
                </a:lnTo>
                <a:lnTo>
                  <a:pt x="6861" y="11023"/>
                </a:lnTo>
                <a:lnTo>
                  <a:pt x="6993" y="11099"/>
                </a:lnTo>
                <a:lnTo>
                  <a:pt x="10124" y="5575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9" name="object 61"/>
          <p:cNvSpPr/>
          <p:nvPr/>
        </p:nvSpPr>
        <p:spPr>
          <a:xfrm>
            <a:off x="10851817" y="2120743"/>
            <a:ext cx="96775" cy="84711"/>
          </a:xfrm>
          <a:custGeom>
            <a:avLst/>
            <a:gdLst/>
            <a:ahLst/>
            <a:cxnLst/>
            <a:rect l="l" t="t" r="r" b="b"/>
            <a:pathLst>
              <a:path w="96775" h="84710">
                <a:moveTo>
                  <a:pt x="96775" y="84710"/>
                </a:moveTo>
                <a:lnTo>
                  <a:pt x="52588" y="2128"/>
                </a:lnTo>
                <a:lnTo>
                  <a:pt x="49837" y="0"/>
                </a:lnTo>
                <a:lnTo>
                  <a:pt x="46744" y="1654"/>
                </a:lnTo>
                <a:lnTo>
                  <a:pt x="46988" y="5124"/>
                </a:lnTo>
                <a:lnTo>
                  <a:pt x="83067" y="72552"/>
                </a:lnTo>
                <a:lnTo>
                  <a:pt x="86039" y="78107"/>
                </a:lnTo>
                <a:lnTo>
                  <a:pt x="79739" y="77960"/>
                </a:lnTo>
                <a:lnTo>
                  <a:pt x="3289" y="76175"/>
                </a:lnTo>
                <a:lnTo>
                  <a:pt x="81" y="77523"/>
                </a:lnTo>
                <a:lnTo>
                  <a:pt x="0" y="81028"/>
                </a:lnTo>
                <a:lnTo>
                  <a:pt x="3140" y="82524"/>
                </a:lnTo>
                <a:lnTo>
                  <a:pt x="89744" y="84113"/>
                </a:lnTo>
                <a:lnTo>
                  <a:pt x="88607" y="82906"/>
                </a:lnTo>
                <a:lnTo>
                  <a:pt x="91481" y="78234"/>
                </a:lnTo>
                <a:lnTo>
                  <a:pt x="93070" y="78704"/>
                </a:lnTo>
                <a:lnTo>
                  <a:pt x="96775" y="8471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0" name="object 62"/>
          <p:cNvSpPr/>
          <p:nvPr/>
        </p:nvSpPr>
        <p:spPr>
          <a:xfrm>
            <a:off x="10854956" y="2198977"/>
            <a:ext cx="93635" cy="6475"/>
          </a:xfrm>
          <a:custGeom>
            <a:avLst/>
            <a:gdLst/>
            <a:ahLst/>
            <a:cxnLst/>
            <a:rect l="l" t="t" r="r" b="b"/>
            <a:pathLst>
              <a:path w="93634" h="6475">
                <a:moveTo>
                  <a:pt x="86603" y="5878"/>
                </a:moveTo>
                <a:lnTo>
                  <a:pt x="0" y="4290"/>
                </a:lnTo>
                <a:lnTo>
                  <a:pt x="93634" y="6475"/>
                </a:lnTo>
                <a:lnTo>
                  <a:pt x="89929" y="469"/>
                </a:lnTo>
                <a:lnTo>
                  <a:pt x="88341" y="0"/>
                </a:lnTo>
                <a:lnTo>
                  <a:pt x="85467" y="4672"/>
                </a:lnTo>
                <a:lnTo>
                  <a:pt x="86603" y="5878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1" name="object 63"/>
          <p:cNvSpPr/>
          <p:nvPr/>
        </p:nvSpPr>
        <p:spPr>
          <a:xfrm>
            <a:off x="10931106" y="2193018"/>
            <a:ext cx="6751" cy="5833"/>
          </a:xfrm>
          <a:custGeom>
            <a:avLst/>
            <a:gdLst/>
            <a:ahLst/>
            <a:cxnLst/>
            <a:rect l="l" t="t" r="r" b="b"/>
            <a:pathLst>
              <a:path w="6751" h="5833">
                <a:moveTo>
                  <a:pt x="3327" y="0"/>
                </a:moveTo>
                <a:lnTo>
                  <a:pt x="0" y="5408"/>
                </a:lnTo>
                <a:lnTo>
                  <a:pt x="450" y="5686"/>
                </a:lnTo>
                <a:lnTo>
                  <a:pt x="6751" y="5833"/>
                </a:lnTo>
                <a:lnTo>
                  <a:pt x="3778" y="277"/>
                </a:lnTo>
                <a:lnTo>
                  <a:pt x="332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2" name="object 64"/>
          <p:cNvSpPr/>
          <p:nvPr/>
        </p:nvSpPr>
        <p:spPr>
          <a:xfrm>
            <a:off x="10220769" y="2045279"/>
            <a:ext cx="19273" cy="7407"/>
          </a:xfrm>
          <a:custGeom>
            <a:avLst/>
            <a:gdLst/>
            <a:ahLst/>
            <a:cxnLst/>
            <a:rect l="l" t="t" r="r" b="b"/>
            <a:pathLst>
              <a:path w="19273" h="7407">
                <a:moveTo>
                  <a:pt x="15960" y="6404"/>
                </a:moveTo>
                <a:lnTo>
                  <a:pt x="407" y="7407"/>
                </a:lnTo>
                <a:lnTo>
                  <a:pt x="16031" y="6403"/>
                </a:lnTo>
                <a:lnTo>
                  <a:pt x="19273" y="6348"/>
                </a:lnTo>
                <a:lnTo>
                  <a:pt x="19166" y="0"/>
                </a:lnTo>
                <a:lnTo>
                  <a:pt x="15778" y="57"/>
                </a:lnTo>
                <a:lnTo>
                  <a:pt x="0" y="1070"/>
                </a:lnTo>
                <a:lnTo>
                  <a:pt x="407" y="7407"/>
                </a:lnTo>
                <a:lnTo>
                  <a:pt x="15960" y="6404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3" name="object 65"/>
          <p:cNvSpPr/>
          <p:nvPr/>
        </p:nvSpPr>
        <p:spPr>
          <a:xfrm>
            <a:off x="10297078" y="2044021"/>
            <a:ext cx="19196" cy="6643"/>
          </a:xfrm>
          <a:custGeom>
            <a:avLst/>
            <a:gdLst/>
            <a:ahLst/>
            <a:cxnLst/>
            <a:rect l="l" t="t" r="r" b="b"/>
            <a:pathLst>
              <a:path w="19196" h="6642">
                <a:moveTo>
                  <a:pt x="0" y="292"/>
                </a:moveTo>
                <a:lnTo>
                  <a:pt x="106" y="6642"/>
                </a:lnTo>
                <a:lnTo>
                  <a:pt x="17387" y="6351"/>
                </a:lnTo>
                <a:lnTo>
                  <a:pt x="19003" y="6403"/>
                </a:lnTo>
                <a:lnTo>
                  <a:pt x="19196" y="57"/>
                </a:lnTo>
                <a:lnTo>
                  <a:pt x="17355" y="0"/>
                </a:lnTo>
                <a:lnTo>
                  <a:pt x="0" y="292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4" name="object 66"/>
          <p:cNvSpPr/>
          <p:nvPr/>
        </p:nvSpPr>
        <p:spPr>
          <a:xfrm>
            <a:off x="10271680" y="2044423"/>
            <a:ext cx="19155" cy="6668"/>
          </a:xfrm>
          <a:custGeom>
            <a:avLst/>
            <a:gdLst/>
            <a:ahLst/>
            <a:cxnLst/>
            <a:rect l="l" t="t" r="r" b="b"/>
            <a:pathLst>
              <a:path w="19154" h="6668">
                <a:moveTo>
                  <a:pt x="19047" y="0"/>
                </a:moveTo>
                <a:lnTo>
                  <a:pt x="0" y="320"/>
                </a:lnTo>
                <a:lnTo>
                  <a:pt x="106" y="6668"/>
                </a:lnTo>
                <a:lnTo>
                  <a:pt x="19154" y="6348"/>
                </a:lnTo>
                <a:lnTo>
                  <a:pt x="1904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5" name="object 67"/>
          <p:cNvSpPr/>
          <p:nvPr/>
        </p:nvSpPr>
        <p:spPr>
          <a:xfrm>
            <a:off x="10246284" y="2044850"/>
            <a:ext cx="19155" cy="6671"/>
          </a:xfrm>
          <a:custGeom>
            <a:avLst/>
            <a:gdLst/>
            <a:ahLst/>
            <a:cxnLst/>
            <a:rect l="l" t="t" r="r" b="b"/>
            <a:pathLst>
              <a:path w="19154" h="6670">
                <a:moveTo>
                  <a:pt x="19046" y="0"/>
                </a:moveTo>
                <a:lnTo>
                  <a:pt x="0" y="321"/>
                </a:lnTo>
                <a:lnTo>
                  <a:pt x="106" y="6670"/>
                </a:lnTo>
                <a:lnTo>
                  <a:pt x="19154" y="6348"/>
                </a:lnTo>
                <a:lnTo>
                  <a:pt x="19046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" name="object 68"/>
          <p:cNvSpPr/>
          <p:nvPr/>
        </p:nvSpPr>
        <p:spPr>
          <a:xfrm>
            <a:off x="10068859" y="2058378"/>
            <a:ext cx="19701" cy="9145"/>
          </a:xfrm>
          <a:custGeom>
            <a:avLst/>
            <a:gdLst/>
            <a:ahLst/>
            <a:cxnLst/>
            <a:rect l="l" t="t" r="r" b="b"/>
            <a:pathLst>
              <a:path w="19701" h="9145">
                <a:moveTo>
                  <a:pt x="15092" y="6830"/>
                </a:moveTo>
                <a:lnTo>
                  <a:pt x="1029" y="9145"/>
                </a:lnTo>
                <a:lnTo>
                  <a:pt x="15180" y="6820"/>
                </a:lnTo>
                <a:lnTo>
                  <a:pt x="19701" y="6309"/>
                </a:lnTo>
                <a:lnTo>
                  <a:pt x="18987" y="0"/>
                </a:lnTo>
                <a:lnTo>
                  <a:pt x="14300" y="529"/>
                </a:lnTo>
                <a:lnTo>
                  <a:pt x="0" y="2879"/>
                </a:lnTo>
                <a:lnTo>
                  <a:pt x="1029" y="9145"/>
                </a:lnTo>
                <a:lnTo>
                  <a:pt x="15092" y="683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7" name="object 69"/>
          <p:cNvSpPr/>
          <p:nvPr/>
        </p:nvSpPr>
        <p:spPr>
          <a:xfrm>
            <a:off x="10144635" y="2050016"/>
            <a:ext cx="19508" cy="8251"/>
          </a:xfrm>
          <a:custGeom>
            <a:avLst/>
            <a:gdLst/>
            <a:ahLst/>
            <a:cxnLst/>
            <a:rect l="l" t="t" r="r" b="b"/>
            <a:pathLst>
              <a:path w="19508" h="8251">
                <a:moveTo>
                  <a:pt x="15114" y="6619"/>
                </a:moveTo>
                <a:lnTo>
                  <a:pt x="713" y="8251"/>
                </a:lnTo>
                <a:lnTo>
                  <a:pt x="15184" y="6614"/>
                </a:lnTo>
                <a:lnTo>
                  <a:pt x="19508" y="6336"/>
                </a:lnTo>
                <a:lnTo>
                  <a:pt x="19102" y="0"/>
                </a:lnTo>
                <a:lnTo>
                  <a:pt x="14630" y="287"/>
                </a:lnTo>
                <a:lnTo>
                  <a:pt x="0" y="1941"/>
                </a:lnTo>
                <a:lnTo>
                  <a:pt x="713" y="8251"/>
                </a:lnTo>
                <a:lnTo>
                  <a:pt x="15114" y="6619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8" name="object 70"/>
          <p:cNvSpPr/>
          <p:nvPr/>
        </p:nvSpPr>
        <p:spPr>
          <a:xfrm>
            <a:off x="10195420" y="2046757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3"/>
                </a:lnTo>
                <a:lnTo>
                  <a:pt x="407" y="7559"/>
                </a:lnTo>
                <a:lnTo>
                  <a:pt x="19418" y="6337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9" name="object 71"/>
          <p:cNvSpPr/>
          <p:nvPr/>
        </p:nvSpPr>
        <p:spPr>
          <a:xfrm>
            <a:off x="10170072" y="2048387"/>
            <a:ext cx="19419" cy="7559"/>
          </a:xfrm>
          <a:custGeom>
            <a:avLst/>
            <a:gdLst/>
            <a:ahLst/>
            <a:cxnLst/>
            <a:rect l="l" t="t" r="r" b="b"/>
            <a:pathLst>
              <a:path w="19418" h="7559">
                <a:moveTo>
                  <a:pt x="19010" y="0"/>
                </a:moveTo>
                <a:lnTo>
                  <a:pt x="0" y="1221"/>
                </a:lnTo>
                <a:lnTo>
                  <a:pt x="407" y="7559"/>
                </a:lnTo>
                <a:lnTo>
                  <a:pt x="19418" y="6336"/>
                </a:lnTo>
                <a:lnTo>
                  <a:pt x="1901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0" name="object 72"/>
          <p:cNvSpPr/>
          <p:nvPr/>
        </p:nvSpPr>
        <p:spPr>
          <a:xfrm>
            <a:off x="10119396" y="2052669"/>
            <a:ext cx="19643" cy="8451"/>
          </a:xfrm>
          <a:custGeom>
            <a:avLst/>
            <a:gdLst/>
            <a:ahLst/>
            <a:cxnLst/>
            <a:rect l="l" t="t" r="r" b="b"/>
            <a:pathLst>
              <a:path w="19643" h="8450">
                <a:moveTo>
                  <a:pt x="18929" y="0"/>
                </a:moveTo>
                <a:lnTo>
                  <a:pt x="0" y="2139"/>
                </a:lnTo>
                <a:lnTo>
                  <a:pt x="713" y="8450"/>
                </a:lnTo>
                <a:lnTo>
                  <a:pt x="19643" y="6310"/>
                </a:lnTo>
                <a:lnTo>
                  <a:pt x="18929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1" name="object 73"/>
          <p:cNvSpPr/>
          <p:nvPr/>
        </p:nvSpPr>
        <p:spPr>
          <a:xfrm>
            <a:off x="10094156" y="2055525"/>
            <a:ext cx="19643" cy="8449"/>
          </a:xfrm>
          <a:custGeom>
            <a:avLst/>
            <a:gdLst/>
            <a:ahLst/>
            <a:cxnLst/>
            <a:rect l="l" t="t" r="r" b="b"/>
            <a:pathLst>
              <a:path w="19643" h="8449">
                <a:moveTo>
                  <a:pt x="18930" y="0"/>
                </a:moveTo>
                <a:lnTo>
                  <a:pt x="0" y="2139"/>
                </a:lnTo>
                <a:lnTo>
                  <a:pt x="713" y="8449"/>
                </a:lnTo>
                <a:lnTo>
                  <a:pt x="19643" y="6309"/>
                </a:lnTo>
                <a:lnTo>
                  <a:pt x="18930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2" name="object 74"/>
          <p:cNvSpPr/>
          <p:nvPr/>
        </p:nvSpPr>
        <p:spPr>
          <a:xfrm>
            <a:off x="10043793" y="2062285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7" y="0"/>
                </a:moveTo>
                <a:lnTo>
                  <a:pt x="0" y="3088"/>
                </a:lnTo>
                <a:lnTo>
                  <a:pt x="1028" y="9354"/>
                </a:lnTo>
                <a:lnTo>
                  <a:pt x="19827" y="6266"/>
                </a:lnTo>
                <a:lnTo>
                  <a:pt x="18797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3" name="object 75"/>
          <p:cNvSpPr/>
          <p:nvPr/>
        </p:nvSpPr>
        <p:spPr>
          <a:xfrm>
            <a:off x="10018729" y="2066404"/>
            <a:ext cx="19827" cy="9355"/>
          </a:xfrm>
          <a:custGeom>
            <a:avLst/>
            <a:gdLst/>
            <a:ahLst/>
            <a:cxnLst/>
            <a:rect l="l" t="t" r="r" b="b"/>
            <a:pathLst>
              <a:path w="19827" h="9354">
                <a:moveTo>
                  <a:pt x="18798" y="0"/>
                </a:moveTo>
                <a:lnTo>
                  <a:pt x="0" y="3088"/>
                </a:lnTo>
                <a:lnTo>
                  <a:pt x="1029" y="9354"/>
                </a:lnTo>
                <a:lnTo>
                  <a:pt x="19827" y="6266"/>
                </a:lnTo>
                <a:lnTo>
                  <a:pt x="18798" y="0"/>
                </a:lnTo>
                <a:close/>
              </a:path>
            </a:pathLst>
          </a:custGeom>
          <a:solidFill>
            <a:srgbClr val="629CD0"/>
          </a:solidFill>
        </p:spPr>
        <p:txBody>
          <a:bodyPr wrap="square" lIns="0" tIns="0" rIns="0" bIns="0" rtlCol="0">
            <a:noAutofit/>
          </a:bodyPr>
          <a:lstStyle/>
          <a:p>
            <a:pPr defTabSz="914354"/>
            <a:endParaRPr sz="1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4" name="object 17"/>
          <p:cNvSpPr txBox="1"/>
          <p:nvPr/>
        </p:nvSpPr>
        <p:spPr>
          <a:xfrm>
            <a:off x="916939" y="744555"/>
            <a:ext cx="2190415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defTabSz="914354">
              <a:lnSpc>
                <a:spcPts val="4600"/>
              </a:lnSpc>
              <a:spcBef>
                <a:spcPts val="231"/>
              </a:spcBef>
            </a:pPr>
            <a:r>
              <a:rPr sz="3200" b="1" spc="4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A</a:t>
            </a:r>
            <a:r>
              <a:rPr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ktivit</a:t>
            </a:r>
            <a:r>
              <a:rPr sz="3200" b="1" spc="4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a</a:t>
            </a:r>
            <a:r>
              <a:rPr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s</a:t>
            </a:r>
          </a:p>
        </p:txBody>
      </p:sp>
      <p:sp>
        <p:nvSpPr>
          <p:cNvPr id="725" name="object 16"/>
          <p:cNvSpPr txBox="1"/>
          <p:nvPr/>
        </p:nvSpPr>
        <p:spPr>
          <a:xfrm>
            <a:off x="2748543" y="744374"/>
            <a:ext cx="2034844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defTabSz="914354">
              <a:lnSpc>
                <a:spcPts val="4600"/>
              </a:lnSpc>
              <a:spcBef>
                <a:spcPts val="231"/>
              </a:spcBef>
            </a:pPr>
            <a:r>
              <a:rPr sz="3200" b="1" spc="4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Ana</a:t>
            </a:r>
            <a:r>
              <a:rPr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lisis</a:t>
            </a:r>
          </a:p>
        </p:txBody>
      </p:sp>
      <p:sp>
        <p:nvSpPr>
          <p:cNvPr id="726" name="object 15"/>
          <p:cNvSpPr txBox="1"/>
          <p:nvPr/>
        </p:nvSpPr>
        <p:spPr>
          <a:xfrm>
            <a:off x="4456182" y="724969"/>
            <a:ext cx="2564671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defTabSz="914354">
              <a:lnSpc>
                <a:spcPts val="4600"/>
              </a:lnSpc>
              <a:spcBef>
                <a:spcPts val="231"/>
              </a:spcBef>
            </a:pPr>
            <a:r>
              <a:rPr sz="3200" b="1" spc="4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Keb</a:t>
            </a:r>
            <a:r>
              <a:rPr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ij</a:t>
            </a:r>
            <a:r>
              <a:rPr sz="3200" b="1" spc="4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a</a:t>
            </a:r>
            <a:r>
              <a:rPr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k</a:t>
            </a:r>
            <a:r>
              <a:rPr sz="3200" b="1" spc="4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a</a:t>
            </a:r>
            <a:r>
              <a:rPr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hadows Into Light" charset="0"/>
              </a:rPr>
              <a:t>n</a:t>
            </a:r>
          </a:p>
        </p:txBody>
      </p:sp>
      <p:sp>
        <p:nvSpPr>
          <p:cNvPr id="727" name="object 14"/>
          <p:cNvSpPr txBox="1"/>
          <p:nvPr/>
        </p:nvSpPr>
        <p:spPr>
          <a:xfrm>
            <a:off x="2767735" y="3109899"/>
            <a:ext cx="1484263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7972" marR="76971" algn="ctr" defTabSz="914354">
              <a:lnSpc>
                <a:spcPts val="2145"/>
              </a:lnSpc>
              <a:spcBef>
                <a:spcPts val="107"/>
              </a:spcBef>
            </a:pPr>
            <a:r>
              <a:rPr sz="2000" i="1" spc="4" dirty="0">
                <a:solidFill>
                  <a:prstClr val="black"/>
                </a:solidFill>
              </a:rPr>
              <a:t>D</a:t>
            </a:r>
            <a:r>
              <a:rPr sz="2000" i="1" dirty="0">
                <a:solidFill>
                  <a:prstClr val="black"/>
                </a:solidFill>
              </a:rPr>
              <a:t>es</a:t>
            </a:r>
            <a:r>
              <a:rPr sz="2000" i="1" spc="4" dirty="0">
                <a:solidFill>
                  <a:prstClr val="black"/>
                </a:solidFill>
              </a:rPr>
              <a:t>i</a:t>
            </a:r>
            <a:r>
              <a:rPr sz="2000" i="1" dirty="0">
                <a:solidFill>
                  <a:prstClr val="black"/>
                </a:solidFill>
              </a:rPr>
              <a:t>gn and</a:t>
            </a:r>
            <a:endParaRPr sz="2000" dirty="0">
              <a:solidFill>
                <a:prstClr val="black"/>
              </a:solidFill>
            </a:endParaRPr>
          </a:p>
          <a:p>
            <a:pPr algn="ctr" defTabSz="914354">
              <a:lnSpc>
                <a:spcPct val="95825"/>
              </a:lnSpc>
            </a:pPr>
            <a:r>
              <a:rPr sz="2000" i="1" spc="4" dirty="0">
                <a:solidFill>
                  <a:prstClr val="black"/>
                </a:solidFill>
              </a:rPr>
              <a:t>R</a:t>
            </a:r>
            <a:r>
              <a:rPr sz="2000" i="1" dirty="0">
                <a:solidFill>
                  <a:prstClr val="black"/>
                </a:solidFill>
              </a:rPr>
              <a:t>eco</a:t>
            </a:r>
            <a:r>
              <a:rPr sz="2000" i="1" spc="-4" dirty="0">
                <a:solidFill>
                  <a:prstClr val="black"/>
                </a:solidFill>
              </a:rPr>
              <a:t>mm</a:t>
            </a:r>
            <a:r>
              <a:rPr sz="2000" i="1" dirty="0">
                <a:solidFill>
                  <a:prstClr val="black"/>
                </a:solidFill>
              </a:rPr>
              <a:t>end</a:t>
            </a:r>
            <a:endParaRPr sz="2000" dirty="0">
              <a:solidFill>
                <a:prstClr val="black"/>
              </a:solidFill>
            </a:endParaRPr>
          </a:p>
        </p:txBody>
      </p:sp>
      <p:sp>
        <p:nvSpPr>
          <p:cNvPr id="728" name="object 13"/>
          <p:cNvSpPr txBox="1"/>
          <p:nvPr/>
        </p:nvSpPr>
        <p:spPr>
          <a:xfrm>
            <a:off x="4684117" y="3119043"/>
            <a:ext cx="1466216" cy="1979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30824" marR="264835" algn="ctr" defTabSz="914354">
              <a:lnSpc>
                <a:spcPts val="2145"/>
              </a:lnSpc>
              <a:spcBef>
                <a:spcPts val="107"/>
              </a:spcBef>
            </a:pPr>
            <a:r>
              <a:rPr sz="2000" i="1" spc="4" dirty="0">
                <a:solidFill>
                  <a:prstClr val="black"/>
                </a:solidFill>
              </a:rPr>
              <a:t>Cl</a:t>
            </a:r>
            <a:r>
              <a:rPr sz="2000" i="1" dirty="0">
                <a:solidFill>
                  <a:prstClr val="black"/>
                </a:solidFill>
              </a:rPr>
              <a:t>a</a:t>
            </a:r>
            <a:r>
              <a:rPr sz="2000" i="1" spc="-4" dirty="0">
                <a:solidFill>
                  <a:prstClr val="black"/>
                </a:solidFill>
              </a:rPr>
              <a:t>r</a:t>
            </a:r>
            <a:r>
              <a:rPr sz="2000" i="1" spc="4" dirty="0">
                <a:solidFill>
                  <a:prstClr val="black"/>
                </a:solidFill>
              </a:rPr>
              <a:t>i</a:t>
            </a:r>
            <a:r>
              <a:rPr sz="2000" i="1" spc="-4" dirty="0">
                <a:solidFill>
                  <a:prstClr val="black"/>
                </a:solidFill>
              </a:rPr>
              <a:t>f</a:t>
            </a:r>
            <a:r>
              <a:rPr sz="2000" i="1" dirty="0">
                <a:solidFill>
                  <a:prstClr val="black"/>
                </a:solidFill>
              </a:rPr>
              <a:t>y</a:t>
            </a:r>
            <a:endParaRPr sz="2000" dirty="0">
              <a:solidFill>
                <a:prstClr val="black"/>
              </a:solidFill>
            </a:endParaRPr>
          </a:p>
          <a:p>
            <a:pPr marL="73981" marR="8054" algn="ctr" defTabSz="914354">
              <a:lnSpc>
                <a:spcPct val="95825"/>
              </a:lnSpc>
            </a:pPr>
            <a:r>
              <a:rPr sz="2000" i="1" dirty="0">
                <a:solidFill>
                  <a:prstClr val="black"/>
                </a:solidFill>
              </a:rPr>
              <a:t>va</a:t>
            </a:r>
            <a:r>
              <a:rPr sz="2000" i="1" spc="4" dirty="0">
                <a:solidFill>
                  <a:prstClr val="black"/>
                </a:solidFill>
              </a:rPr>
              <a:t>l</a:t>
            </a:r>
            <a:r>
              <a:rPr sz="2000" i="1" dirty="0">
                <a:solidFill>
                  <a:prstClr val="black"/>
                </a:solidFill>
              </a:rPr>
              <a:t>ues and</a:t>
            </a:r>
            <a:endParaRPr sz="2000" dirty="0">
              <a:solidFill>
                <a:prstClr val="black"/>
              </a:solidFill>
            </a:endParaRPr>
          </a:p>
          <a:p>
            <a:pPr marL="77599" marR="12422" algn="ctr" defTabSz="914354">
              <a:lnSpc>
                <a:spcPct val="95825"/>
              </a:lnSpc>
              <a:spcBef>
                <a:spcPts val="100"/>
              </a:spcBef>
            </a:pPr>
            <a:r>
              <a:rPr sz="2000" i="1" spc="4" dirty="0">
                <a:solidFill>
                  <a:prstClr val="black"/>
                </a:solidFill>
              </a:rPr>
              <a:t>A</a:t>
            </a:r>
            <a:r>
              <a:rPr sz="2000" i="1" spc="-4" dirty="0">
                <a:solidFill>
                  <a:prstClr val="black"/>
                </a:solidFill>
              </a:rPr>
              <a:t>r</a:t>
            </a:r>
            <a:r>
              <a:rPr sz="2000" i="1" dirty="0">
                <a:solidFill>
                  <a:prstClr val="black"/>
                </a:solidFill>
              </a:rPr>
              <a:t>gu</a:t>
            </a:r>
            <a:r>
              <a:rPr sz="2000" i="1" spc="-4" dirty="0">
                <a:solidFill>
                  <a:prstClr val="black"/>
                </a:solidFill>
              </a:rPr>
              <a:t>m</a:t>
            </a:r>
            <a:r>
              <a:rPr sz="2000" i="1" dirty="0">
                <a:solidFill>
                  <a:prstClr val="black"/>
                </a:solidFill>
              </a:rPr>
              <a:t>en</a:t>
            </a:r>
            <a:r>
              <a:rPr sz="2000" i="1" spc="-4" dirty="0">
                <a:solidFill>
                  <a:prstClr val="black"/>
                </a:solidFill>
              </a:rPr>
              <a:t>t</a:t>
            </a:r>
            <a:r>
              <a:rPr sz="2000" i="1" dirty="0">
                <a:solidFill>
                  <a:prstClr val="black"/>
                </a:solidFill>
              </a:rPr>
              <a:t>s</a:t>
            </a:r>
            <a:endParaRPr sz="2000" dirty="0">
              <a:solidFill>
                <a:prstClr val="black"/>
              </a:solidFill>
            </a:endParaRPr>
          </a:p>
          <a:p>
            <a:pPr marL="12700" defTabSz="914354">
              <a:lnSpc>
                <a:spcPct val="99179"/>
              </a:lnSpc>
              <a:spcBef>
                <a:spcPts val="1475"/>
              </a:spcBef>
            </a:pP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enggal</a:t>
            </a:r>
            <a:r>
              <a:rPr sz="1467" i="1" dirty="0">
                <a:solidFill>
                  <a:prstClr val="black"/>
                </a:solidFill>
              </a:rPr>
              <a:t>i </a:t>
            </a:r>
            <a:r>
              <a:rPr sz="1467" i="1" spc="-4" dirty="0">
                <a:solidFill>
                  <a:prstClr val="black"/>
                </a:solidFill>
              </a:rPr>
              <a:t>pe</a:t>
            </a:r>
            <a:r>
              <a:rPr sz="1467" i="1" dirty="0">
                <a:solidFill>
                  <a:prstClr val="black"/>
                </a:solidFill>
              </a:rPr>
              <a:t>r</a:t>
            </a:r>
            <a:r>
              <a:rPr sz="1467" i="1" spc="-4" dirty="0">
                <a:solidFill>
                  <a:prstClr val="black"/>
                </a:solidFill>
              </a:rPr>
              <a:t>deba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 </a:t>
            </a:r>
            <a:r>
              <a:rPr sz="1467" i="1" spc="-4" dirty="0">
                <a:solidFill>
                  <a:prstClr val="black"/>
                </a:solidFill>
              </a:rPr>
              <a:t>dalam </a:t>
            </a:r>
            <a:r>
              <a:rPr sz="1467" i="1" dirty="0">
                <a:solidFill>
                  <a:prstClr val="black"/>
                </a:solidFill>
              </a:rPr>
              <a:t>r</a:t>
            </a:r>
            <a:r>
              <a:rPr sz="1467" i="1" spc="-4" dirty="0">
                <a:solidFill>
                  <a:prstClr val="black"/>
                </a:solidFill>
              </a:rPr>
              <a:t>an</a:t>
            </a:r>
            <a:r>
              <a:rPr sz="1467" i="1" dirty="0">
                <a:solidFill>
                  <a:prstClr val="black"/>
                </a:solidFill>
              </a:rPr>
              <a:t>c</a:t>
            </a:r>
            <a:r>
              <a:rPr sz="1467" i="1" spc="-4" dirty="0">
                <a:solidFill>
                  <a:prstClr val="black"/>
                </a:solidFill>
              </a:rPr>
              <a:t>anga</a:t>
            </a:r>
            <a:r>
              <a:rPr sz="1467" i="1" dirty="0">
                <a:solidFill>
                  <a:prstClr val="black"/>
                </a:solidFill>
              </a:rPr>
              <a:t>n </a:t>
            </a:r>
            <a:r>
              <a:rPr sz="1467" i="1" spc="-4" dirty="0">
                <a:solidFill>
                  <a:prstClr val="black"/>
                </a:solidFill>
              </a:rPr>
              <a:t>al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e</a:t>
            </a:r>
            <a:r>
              <a:rPr sz="1467" i="1" dirty="0">
                <a:solidFill>
                  <a:prstClr val="black"/>
                </a:solidFill>
              </a:rPr>
              <a:t>r</a:t>
            </a:r>
            <a:r>
              <a:rPr sz="1467" i="1" spc="-4" dirty="0">
                <a:solidFill>
                  <a:prstClr val="black"/>
                </a:solidFill>
              </a:rPr>
              <a:t>na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i</a:t>
            </a:r>
            <a:r>
              <a:rPr sz="1467" i="1" dirty="0">
                <a:solidFill>
                  <a:prstClr val="black"/>
                </a:solidFill>
              </a:rPr>
              <a:t>f k</a:t>
            </a:r>
            <a:r>
              <a:rPr sz="1467" i="1" spc="-4" dirty="0">
                <a:solidFill>
                  <a:prstClr val="black"/>
                </a:solidFill>
              </a:rPr>
              <a:t>ebija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 y</a:t>
            </a:r>
            <a:r>
              <a:rPr sz="1467" i="1" spc="-4" dirty="0">
                <a:solidFill>
                  <a:prstClr val="black"/>
                </a:solidFill>
              </a:rPr>
              <a:t>an</a:t>
            </a:r>
            <a:r>
              <a:rPr sz="1467" i="1" dirty="0">
                <a:solidFill>
                  <a:prstClr val="black"/>
                </a:solidFill>
              </a:rPr>
              <a:t>g </a:t>
            </a:r>
            <a:r>
              <a:rPr sz="1467" i="1" spc="-4" dirty="0">
                <a:solidFill>
                  <a:prstClr val="black"/>
                </a:solidFill>
              </a:rPr>
              <a:t>di</a:t>
            </a:r>
            <a:r>
              <a:rPr sz="1467" i="1" dirty="0">
                <a:solidFill>
                  <a:prstClr val="black"/>
                </a:solidFill>
              </a:rPr>
              <a:t>s</a:t>
            </a:r>
            <a:r>
              <a:rPr sz="1467" i="1" spc="-4" dirty="0">
                <a:solidFill>
                  <a:prstClr val="black"/>
                </a:solidFill>
              </a:rPr>
              <a:t>edia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</a:t>
            </a:r>
            <a:endParaRPr sz="1467" dirty="0">
              <a:solidFill>
                <a:prstClr val="black"/>
              </a:solidFill>
            </a:endParaRPr>
          </a:p>
        </p:txBody>
      </p:sp>
      <p:sp>
        <p:nvSpPr>
          <p:cNvPr id="729" name="object 12"/>
          <p:cNvSpPr txBox="1"/>
          <p:nvPr/>
        </p:nvSpPr>
        <p:spPr>
          <a:xfrm>
            <a:off x="6619912" y="3115995"/>
            <a:ext cx="1428749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91259" marR="310371" algn="ctr" defTabSz="914354">
              <a:lnSpc>
                <a:spcPts val="2145"/>
              </a:lnSpc>
              <a:spcBef>
                <a:spcPts val="107"/>
              </a:spcBef>
            </a:pPr>
            <a:r>
              <a:rPr sz="2000" i="1" spc="4" dirty="0">
                <a:solidFill>
                  <a:prstClr val="black"/>
                </a:solidFill>
              </a:rPr>
              <a:t>A</a:t>
            </a:r>
            <a:r>
              <a:rPr sz="2000" i="1" dirty="0">
                <a:solidFill>
                  <a:prstClr val="black"/>
                </a:solidFill>
              </a:rPr>
              <a:t>dv</a:t>
            </a:r>
            <a:r>
              <a:rPr sz="2000" i="1" spc="4" dirty="0">
                <a:solidFill>
                  <a:prstClr val="black"/>
                </a:solidFill>
              </a:rPr>
              <a:t>i</a:t>
            </a:r>
            <a:r>
              <a:rPr sz="2000" i="1" dirty="0">
                <a:solidFill>
                  <a:prstClr val="black"/>
                </a:solidFill>
              </a:rPr>
              <a:t>se</a:t>
            </a:r>
            <a:endParaRPr sz="2000">
              <a:solidFill>
                <a:prstClr val="black"/>
              </a:solidFill>
            </a:endParaRPr>
          </a:p>
          <a:p>
            <a:pPr algn="ctr" defTabSz="914354">
              <a:lnSpc>
                <a:spcPct val="95825"/>
              </a:lnSpc>
            </a:pPr>
            <a:r>
              <a:rPr sz="2000" i="1" spc="4" dirty="0">
                <a:solidFill>
                  <a:prstClr val="black"/>
                </a:solidFill>
              </a:rPr>
              <a:t>S</a:t>
            </a:r>
            <a:r>
              <a:rPr sz="2000" i="1" spc="-4" dirty="0">
                <a:solidFill>
                  <a:prstClr val="black"/>
                </a:solidFill>
              </a:rPr>
              <a:t>tr</a:t>
            </a:r>
            <a:r>
              <a:rPr sz="2000" i="1" dirty="0">
                <a:solidFill>
                  <a:prstClr val="black"/>
                </a:solidFill>
              </a:rPr>
              <a:t>a</a:t>
            </a:r>
            <a:r>
              <a:rPr sz="2000" i="1" spc="-4" dirty="0">
                <a:solidFill>
                  <a:prstClr val="black"/>
                </a:solidFill>
              </a:rPr>
              <a:t>t</a:t>
            </a:r>
            <a:r>
              <a:rPr sz="2000" i="1" dirty="0">
                <a:solidFill>
                  <a:prstClr val="black"/>
                </a:solidFill>
              </a:rPr>
              <a:t>eg</a:t>
            </a:r>
            <a:r>
              <a:rPr sz="2000" i="1" spc="4" dirty="0">
                <a:solidFill>
                  <a:prstClr val="black"/>
                </a:solidFill>
              </a:rPr>
              <a:t>i</a:t>
            </a:r>
            <a:r>
              <a:rPr sz="2000" i="1" dirty="0">
                <a:solidFill>
                  <a:prstClr val="black"/>
                </a:solidFill>
              </a:rPr>
              <a:t>ca</a:t>
            </a:r>
            <a:r>
              <a:rPr sz="2000" i="1" spc="4" dirty="0">
                <a:solidFill>
                  <a:prstClr val="black"/>
                </a:solidFill>
              </a:rPr>
              <a:t>ll</a:t>
            </a:r>
            <a:r>
              <a:rPr sz="2000" i="1" dirty="0">
                <a:solidFill>
                  <a:prstClr val="black"/>
                </a:solidFill>
              </a:rPr>
              <a:t>y</a:t>
            </a:r>
            <a:endParaRPr sz="2000">
              <a:solidFill>
                <a:prstClr val="black"/>
              </a:solidFill>
            </a:endParaRPr>
          </a:p>
        </p:txBody>
      </p:sp>
      <p:sp>
        <p:nvSpPr>
          <p:cNvPr id="730" name="object 11"/>
          <p:cNvSpPr txBox="1"/>
          <p:nvPr/>
        </p:nvSpPr>
        <p:spPr>
          <a:xfrm>
            <a:off x="767601" y="3143427"/>
            <a:ext cx="1433640" cy="584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31819" marR="150919" algn="ctr" defTabSz="914354">
              <a:lnSpc>
                <a:spcPts val="2145"/>
              </a:lnSpc>
              <a:spcBef>
                <a:spcPts val="107"/>
              </a:spcBef>
            </a:pPr>
            <a:r>
              <a:rPr sz="2000" i="1" spc="4" dirty="0">
                <a:solidFill>
                  <a:prstClr val="black"/>
                </a:solidFill>
              </a:rPr>
              <a:t>R</a:t>
            </a:r>
            <a:r>
              <a:rPr sz="2000" i="1" dirty="0">
                <a:solidFill>
                  <a:prstClr val="black"/>
                </a:solidFill>
              </a:rPr>
              <a:t>esea</a:t>
            </a:r>
            <a:r>
              <a:rPr sz="2000" i="1" spc="-4" dirty="0">
                <a:solidFill>
                  <a:prstClr val="black"/>
                </a:solidFill>
              </a:rPr>
              <a:t>r</a:t>
            </a:r>
            <a:r>
              <a:rPr sz="2000" i="1" dirty="0">
                <a:solidFill>
                  <a:prstClr val="black"/>
                </a:solidFill>
              </a:rPr>
              <a:t>ch</a:t>
            </a:r>
            <a:endParaRPr sz="2000">
              <a:solidFill>
                <a:prstClr val="black"/>
              </a:solidFill>
            </a:endParaRPr>
          </a:p>
          <a:p>
            <a:pPr algn="ctr" defTabSz="914354">
              <a:lnSpc>
                <a:spcPct val="95825"/>
              </a:lnSpc>
            </a:pPr>
            <a:r>
              <a:rPr sz="2000" i="1" dirty="0">
                <a:solidFill>
                  <a:prstClr val="black"/>
                </a:solidFill>
              </a:rPr>
              <a:t>and</a:t>
            </a:r>
            <a:r>
              <a:rPr sz="2000" i="1" spc="-79" dirty="0">
                <a:solidFill>
                  <a:prstClr val="black"/>
                </a:solidFill>
              </a:rPr>
              <a:t> </a:t>
            </a:r>
            <a:r>
              <a:rPr sz="2000" i="1" spc="4" dirty="0">
                <a:solidFill>
                  <a:prstClr val="black"/>
                </a:solidFill>
              </a:rPr>
              <a:t>A</a:t>
            </a:r>
            <a:r>
              <a:rPr sz="2000" i="1" dirty="0">
                <a:solidFill>
                  <a:prstClr val="black"/>
                </a:solidFill>
              </a:rPr>
              <a:t>na</a:t>
            </a:r>
            <a:r>
              <a:rPr sz="2000" i="1" spc="4" dirty="0">
                <a:solidFill>
                  <a:prstClr val="black"/>
                </a:solidFill>
              </a:rPr>
              <a:t>l</a:t>
            </a:r>
            <a:r>
              <a:rPr sz="2000" i="1" dirty="0">
                <a:solidFill>
                  <a:prstClr val="black"/>
                </a:solidFill>
              </a:rPr>
              <a:t>yze</a:t>
            </a:r>
            <a:endParaRPr sz="2000">
              <a:solidFill>
                <a:prstClr val="black"/>
              </a:solidFill>
            </a:endParaRPr>
          </a:p>
        </p:txBody>
      </p:sp>
      <p:sp>
        <p:nvSpPr>
          <p:cNvPr id="731" name="object 10"/>
          <p:cNvSpPr txBox="1"/>
          <p:nvPr/>
        </p:nvSpPr>
        <p:spPr>
          <a:xfrm>
            <a:off x="8605318" y="3192195"/>
            <a:ext cx="1489012" cy="2793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defTabSz="914354">
              <a:lnSpc>
                <a:spcPts val="2145"/>
              </a:lnSpc>
              <a:spcBef>
                <a:spcPts val="107"/>
              </a:spcBef>
            </a:pPr>
            <a:r>
              <a:rPr sz="2000" i="1" spc="4" dirty="0">
                <a:solidFill>
                  <a:prstClr val="black"/>
                </a:solidFill>
              </a:rPr>
              <a:t>D</a:t>
            </a:r>
            <a:r>
              <a:rPr sz="2000" i="1" dirty="0">
                <a:solidFill>
                  <a:prstClr val="black"/>
                </a:solidFill>
              </a:rPr>
              <a:t>e</a:t>
            </a:r>
            <a:r>
              <a:rPr sz="2000" i="1" spc="-4" dirty="0">
                <a:solidFill>
                  <a:prstClr val="black"/>
                </a:solidFill>
              </a:rPr>
              <a:t>m</a:t>
            </a:r>
            <a:r>
              <a:rPr sz="2000" i="1" dirty="0">
                <a:solidFill>
                  <a:prstClr val="black"/>
                </a:solidFill>
              </a:rPr>
              <a:t>oc</a:t>
            </a:r>
            <a:r>
              <a:rPr sz="2000" i="1" spc="-4" dirty="0">
                <a:solidFill>
                  <a:prstClr val="black"/>
                </a:solidFill>
              </a:rPr>
              <a:t>r</a:t>
            </a:r>
            <a:r>
              <a:rPr sz="2000" i="1" dirty="0">
                <a:solidFill>
                  <a:prstClr val="black"/>
                </a:solidFill>
              </a:rPr>
              <a:t>a</a:t>
            </a:r>
            <a:r>
              <a:rPr sz="2000" i="1" spc="-4" dirty="0">
                <a:solidFill>
                  <a:prstClr val="black"/>
                </a:solidFill>
              </a:rPr>
              <a:t>t</a:t>
            </a:r>
            <a:r>
              <a:rPr sz="2000" i="1" spc="4" dirty="0">
                <a:solidFill>
                  <a:prstClr val="black"/>
                </a:solidFill>
              </a:rPr>
              <a:t>i</a:t>
            </a:r>
            <a:r>
              <a:rPr sz="2000" i="1" dirty="0">
                <a:solidFill>
                  <a:prstClr val="black"/>
                </a:solidFill>
              </a:rPr>
              <a:t>ze</a:t>
            </a:r>
            <a:endParaRPr sz="2000">
              <a:solidFill>
                <a:prstClr val="black"/>
              </a:solidFill>
            </a:endParaRPr>
          </a:p>
        </p:txBody>
      </p:sp>
      <p:sp>
        <p:nvSpPr>
          <p:cNvPr id="732" name="object 9"/>
          <p:cNvSpPr txBox="1"/>
          <p:nvPr/>
        </p:nvSpPr>
        <p:spPr>
          <a:xfrm>
            <a:off x="10777511" y="3250107"/>
            <a:ext cx="966813" cy="2793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defTabSz="914354">
              <a:lnSpc>
                <a:spcPts val="2145"/>
              </a:lnSpc>
              <a:spcBef>
                <a:spcPts val="107"/>
              </a:spcBef>
            </a:pPr>
            <a:r>
              <a:rPr sz="2000" i="1" spc="-4" dirty="0">
                <a:solidFill>
                  <a:prstClr val="black"/>
                </a:solidFill>
              </a:rPr>
              <a:t>M</a:t>
            </a:r>
            <a:r>
              <a:rPr sz="2000" i="1" dirty="0">
                <a:solidFill>
                  <a:prstClr val="black"/>
                </a:solidFill>
              </a:rPr>
              <a:t>ed</a:t>
            </a:r>
            <a:r>
              <a:rPr sz="2000" i="1" spc="4" dirty="0">
                <a:solidFill>
                  <a:prstClr val="black"/>
                </a:solidFill>
              </a:rPr>
              <a:t>i</a:t>
            </a:r>
            <a:r>
              <a:rPr sz="2000" i="1" dirty="0">
                <a:solidFill>
                  <a:prstClr val="black"/>
                </a:solidFill>
              </a:rPr>
              <a:t>a</a:t>
            </a:r>
            <a:r>
              <a:rPr sz="2000" i="1" spc="-4" dirty="0">
                <a:solidFill>
                  <a:prstClr val="black"/>
                </a:solidFill>
              </a:rPr>
              <a:t>t</a:t>
            </a:r>
            <a:r>
              <a:rPr sz="2000" i="1" dirty="0">
                <a:solidFill>
                  <a:prstClr val="black"/>
                </a:solidFill>
              </a:rPr>
              <a:t>e</a:t>
            </a:r>
            <a:endParaRPr sz="2000">
              <a:solidFill>
                <a:prstClr val="black"/>
              </a:solidFill>
            </a:endParaRPr>
          </a:p>
        </p:txBody>
      </p:sp>
      <p:sp>
        <p:nvSpPr>
          <p:cNvPr id="733" name="object 8"/>
          <p:cNvSpPr txBox="1"/>
          <p:nvPr/>
        </p:nvSpPr>
        <p:spPr>
          <a:xfrm>
            <a:off x="10483189" y="3990800"/>
            <a:ext cx="1434251" cy="723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defTabSz="914354">
              <a:lnSpc>
                <a:spcPts val="1325"/>
              </a:lnSpc>
              <a:spcBef>
                <a:spcPts val="67"/>
              </a:spcBef>
            </a:pP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eng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aj</a:t>
            </a:r>
            <a:r>
              <a:rPr sz="1467" i="1" dirty="0">
                <a:solidFill>
                  <a:prstClr val="black"/>
                </a:solidFill>
              </a:rPr>
              <a:t>i </a:t>
            </a:r>
            <a:r>
              <a:rPr sz="1467" i="1" spc="-4" dirty="0">
                <a:solidFill>
                  <a:prstClr val="black"/>
                </a:solidFill>
              </a:rPr>
              <a:t>bagai</a:t>
            </a: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ana</a:t>
            </a:r>
            <a:endParaRPr sz="1467" dirty="0">
              <a:solidFill>
                <a:prstClr val="black"/>
              </a:solidFill>
            </a:endParaRPr>
          </a:p>
          <a:p>
            <a:pPr marL="12700" marR="96170" defTabSz="914354">
              <a:lnSpc>
                <a:spcPct val="100041"/>
              </a:lnSpc>
            </a:pP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ela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u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 r</a:t>
            </a:r>
            <a:r>
              <a:rPr sz="1467" i="1" spc="-4" dirty="0">
                <a:solidFill>
                  <a:prstClr val="black"/>
                </a:solidFill>
              </a:rPr>
              <a:t>e</a:t>
            </a:r>
            <a:r>
              <a:rPr sz="1467" i="1" dirty="0">
                <a:solidFill>
                  <a:prstClr val="black"/>
                </a:solidFill>
              </a:rPr>
              <a:t>s</a:t>
            </a:r>
            <a:r>
              <a:rPr sz="1467" i="1" spc="-4" dirty="0">
                <a:solidFill>
                  <a:prstClr val="black"/>
                </a:solidFill>
              </a:rPr>
              <a:t>oul</a:t>
            </a:r>
            <a:r>
              <a:rPr sz="1467" i="1" dirty="0">
                <a:solidFill>
                  <a:prstClr val="black"/>
                </a:solidFill>
              </a:rPr>
              <a:t>si </a:t>
            </a:r>
            <a:r>
              <a:rPr sz="1467" i="1" spc="-4" dirty="0">
                <a:solidFill>
                  <a:prstClr val="black"/>
                </a:solidFill>
              </a:rPr>
              <a:t>da</a:t>
            </a:r>
            <a:r>
              <a:rPr sz="1467" i="1" dirty="0">
                <a:solidFill>
                  <a:prstClr val="black"/>
                </a:solidFill>
              </a:rPr>
              <a:t>n m</a:t>
            </a:r>
            <a:r>
              <a:rPr sz="1467" i="1" spc="-4" dirty="0">
                <a:solidFill>
                  <a:prstClr val="black"/>
                </a:solidFill>
              </a:rPr>
              <a:t>i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iga</a:t>
            </a:r>
            <a:r>
              <a:rPr sz="1467" i="1" dirty="0">
                <a:solidFill>
                  <a:prstClr val="black"/>
                </a:solidFill>
              </a:rPr>
              <a:t>si k</a:t>
            </a:r>
            <a:r>
              <a:rPr sz="1467" i="1" spc="-4" dirty="0">
                <a:solidFill>
                  <a:prstClr val="black"/>
                </a:solidFill>
              </a:rPr>
              <a:t>on</a:t>
            </a:r>
            <a:r>
              <a:rPr sz="1467" i="1" spc="4" dirty="0">
                <a:solidFill>
                  <a:prstClr val="black"/>
                </a:solidFill>
              </a:rPr>
              <a:t>f</a:t>
            </a:r>
            <a:r>
              <a:rPr sz="1467" i="1" spc="-4" dirty="0">
                <a:solidFill>
                  <a:prstClr val="black"/>
                </a:solidFill>
              </a:rPr>
              <a:t>li</a:t>
            </a:r>
            <a:r>
              <a:rPr sz="1467" i="1" dirty="0">
                <a:solidFill>
                  <a:prstClr val="black"/>
                </a:solidFill>
              </a:rPr>
              <a:t>k k</a:t>
            </a:r>
            <a:r>
              <a:rPr sz="1467" i="1" spc="-4" dirty="0">
                <a:solidFill>
                  <a:prstClr val="black"/>
                </a:solidFill>
              </a:rPr>
              <a:t>epen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inga</a:t>
            </a:r>
            <a:r>
              <a:rPr sz="1467" i="1" dirty="0">
                <a:solidFill>
                  <a:prstClr val="black"/>
                </a:solidFill>
              </a:rPr>
              <a:t>n</a:t>
            </a:r>
            <a:endParaRPr sz="1467" dirty="0">
              <a:solidFill>
                <a:prstClr val="black"/>
              </a:solidFill>
            </a:endParaRPr>
          </a:p>
        </p:txBody>
      </p:sp>
      <p:sp>
        <p:nvSpPr>
          <p:cNvPr id="734" name="object 7"/>
          <p:cNvSpPr txBox="1"/>
          <p:nvPr/>
        </p:nvSpPr>
        <p:spPr>
          <a:xfrm>
            <a:off x="8650739" y="3891263"/>
            <a:ext cx="1538752" cy="164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3586" defTabSz="914354">
              <a:lnSpc>
                <a:spcPts val="1325"/>
              </a:lnSpc>
              <a:spcBef>
                <a:spcPts val="67"/>
              </a:spcBef>
            </a:pPr>
            <a:r>
              <a:rPr sz="1400" i="1" dirty="0">
                <a:solidFill>
                  <a:prstClr val="black"/>
                </a:solidFill>
              </a:rPr>
              <a:t>m</a:t>
            </a:r>
            <a:r>
              <a:rPr sz="1400" i="1" spc="-4" dirty="0">
                <a:solidFill>
                  <a:prstClr val="black"/>
                </a:solidFill>
              </a:rPr>
              <a:t>e</a:t>
            </a:r>
            <a:r>
              <a:rPr sz="1400" i="1" dirty="0">
                <a:solidFill>
                  <a:prstClr val="black"/>
                </a:solidFill>
              </a:rPr>
              <a:t>m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s</a:t>
            </a:r>
            <a:r>
              <a:rPr sz="1400" i="1" spc="4" dirty="0">
                <a:solidFill>
                  <a:prstClr val="black"/>
                </a:solidFill>
              </a:rPr>
              <a:t>t</a:t>
            </a:r>
            <a:r>
              <a:rPr sz="1400" i="1" spc="-4" dirty="0">
                <a:solidFill>
                  <a:prstClr val="black"/>
                </a:solidFill>
              </a:rPr>
              <a:t>i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n</a:t>
            </a:r>
            <a:endParaRPr sz="1400" dirty="0">
              <a:solidFill>
                <a:prstClr val="black"/>
              </a:solidFill>
            </a:endParaRPr>
          </a:p>
          <a:p>
            <a:pPr marL="12700" defTabSz="914354">
              <a:lnSpc>
                <a:spcPct val="100233"/>
              </a:lnSpc>
            </a:pPr>
            <a:r>
              <a:rPr sz="1400" i="1" spc="-4" dirty="0">
                <a:solidFill>
                  <a:prstClr val="black"/>
                </a:solidFill>
              </a:rPr>
              <a:t>pe</a:t>
            </a:r>
            <a:r>
              <a:rPr sz="1400" i="1" dirty="0">
                <a:solidFill>
                  <a:prstClr val="black"/>
                </a:solidFill>
              </a:rPr>
              <a:t>m</a:t>
            </a:r>
            <a:r>
              <a:rPr sz="1400" i="1" spc="-4" dirty="0">
                <a:solidFill>
                  <a:prstClr val="black"/>
                </a:solidFill>
              </a:rPr>
              <a:t>ang</a:t>
            </a:r>
            <a:r>
              <a:rPr sz="1400" i="1" dirty="0">
                <a:solidFill>
                  <a:prstClr val="black"/>
                </a:solidFill>
              </a:rPr>
              <a:t>ku k</a:t>
            </a:r>
            <a:r>
              <a:rPr sz="1400" i="1" spc="-4" dirty="0">
                <a:solidFill>
                  <a:prstClr val="black"/>
                </a:solidFill>
              </a:rPr>
              <a:t>ebija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n </a:t>
            </a:r>
            <a:r>
              <a:rPr sz="1400" i="1" spc="-4" dirty="0">
                <a:solidFill>
                  <a:prstClr val="black"/>
                </a:solidFill>
              </a:rPr>
              <a:t>dan </a:t>
            </a:r>
            <a:r>
              <a:rPr sz="1400" i="1" dirty="0">
                <a:solidFill>
                  <a:prstClr val="black"/>
                </a:solidFill>
              </a:rPr>
              <a:t>m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sy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r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t m</a:t>
            </a:r>
            <a:r>
              <a:rPr sz="1400" i="1" spc="-4" dirty="0">
                <a:solidFill>
                  <a:prstClr val="black"/>
                </a:solidFill>
              </a:rPr>
              <a:t>endapa</a:t>
            </a:r>
            <a:r>
              <a:rPr sz="1400" i="1" spc="4" dirty="0">
                <a:solidFill>
                  <a:prstClr val="black"/>
                </a:solidFill>
              </a:rPr>
              <a:t>t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n </a:t>
            </a:r>
            <a:r>
              <a:rPr sz="1400" i="1" spc="-4" dirty="0">
                <a:solidFill>
                  <a:prstClr val="black"/>
                </a:solidFill>
              </a:rPr>
              <a:t>in</a:t>
            </a:r>
            <a:r>
              <a:rPr sz="1400" i="1" spc="4" dirty="0">
                <a:solidFill>
                  <a:prstClr val="black"/>
                </a:solidFill>
              </a:rPr>
              <a:t>f</a:t>
            </a:r>
            <a:r>
              <a:rPr sz="1400" i="1" spc="-4" dirty="0">
                <a:solidFill>
                  <a:prstClr val="black"/>
                </a:solidFill>
              </a:rPr>
              <a:t>o</a:t>
            </a:r>
            <a:r>
              <a:rPr sz="1400" i="1" dirty="0">
                <a:solidFill>
                  <a:prstClr val="black"/>
                </a:solidFill>
              </a:rPr>
              <a:t>rm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si y</a:t>
            </a:r>
            <a:r>
              <a:rPr sz="1400" i="1" spc="-4" dirty="0">
                <a:solidFill>
                  <a:prstClr val="black"/>
                </a:solidFill>
              </a:rPr>
              <a:t>an</a:t>
            </a:r>
            <a:r>
              <a:rPr sz="1400" i="1" dirty="0">
                <a:solidFill>
                  <a:prstClr val="black"/>
                </a:solidFill>
              </a:rPr>
              <a:t>g </a:t>
            </a:r>
            <a:r>
              <a:rPr sz="1400" i="1" spc="-4" dirty="0">
                <a:solidFill>
                  <a:prstClr val="black"/>
                </a:solidFill>
              </a:rPr>
              <a:t>leng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p </a:t>
            </a:r>
            <a:r>
              <a:rPr sz="1400" i="1" spc="-4" dirty="0">
                <a:solidFill>
                  <a:prstClr val="black"/>
                </a:solidFill>
              </a:rPr>
              <a:t>da</a:t>
            </a:r>
            <a:r>
              <a:rPr sz="1400" i="1" dirty="0">
                <a:solidFill>
                  <a:prstClr val="black"/>
                </a:solidFill>
              </a:rPr>
              <a:t>n v</a:t>
            </a:r>
            <a:r>
              <a:rPr sz="1400" i="1" spc="-4" dirty="0">
                <a:solidFill>
                  <a:prstClr val="black"/>
                </a:solidFill>
              </a:rPr>
              <a:t>ali</a:t>
            </a:r>
            <a:r>
              <a:rPr sz="1400" i="1" dirty="0">
                <a:solidFill>
                  <a:prstClr val="black"/>
                </a:solidFill>
              </a:rPr>
              <a:t>d 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spc="4" dirty="0">
                <a:solidFill>
                  <a:prstClr val="black"/>
                </a:solidFill>
              </a:rPr>
              <a:t>t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s</a:t>
            </a:r>
            <a:r>
              <a:rPr sz="1400" i="1" spc="4" dirty="0">
                <a:solidFill>
                  <a:prstClr val="black"/>
                </a:solidFill>
              </a:rPr>
              <a:t> </a:t>
            </a:r>
            <a:r>
              <a:rPr sz="1400" i="1" spc="-4" dirty="0">
                <a:solidFill>
                  <a:prstClr val="black"/>
                </a:solidFill>
              </a:rPr>
              <a:t>agenda 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ebija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n</a:t>
            </a:r>
            <a:endParaRPr sz="1400" dirty="0">
              <a:solidFill>
                <a:prstClr val="black"/>
              </a:solidFill>
            </a:endParaRPr>
          </a:p>
        </p:txBody>
      </p:sp>
      <p:sp>
        <p:nvSpPr>
          <p:cNvPr id="735" name="object 6"/>
          <p:cNvSpPr txBox="1"/>
          <p:nvPr/>
        </p:nvSpPr>
        <p:spPr>
          <a:xfrm>
            <a:off x="797545" y="4185875"/>
            <a:ext cx="1412385" cy="1092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3586" defTabSz="914354">
              <a:lnSpc>
                <a:spcPts val="1325"/>
              </a:lnSpc>
            </a:pPr>
            <a:r>
              <a:rPr sz="1467" i="1" dirty="0">
                <a:solidFill>
                  <a:prstClr val="black"/>
                </a:solidFill>
              </a:rPr>
              <a:t>Ak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i</a:t>
            </a:r>
            <a:r>
              <a:rPr sz="1467" i="1" dirty="0">
                <a:solidFill>
                  <a:prstClr val="black"/>
                </a:solidFill>
              </a:rPr>
              <a:t>v</a:t>
            </a:r>
            <a:r>
              <a:rPr sz="1467" i="1" spc="-4" dirty="0">
                <a:solidFill>
                  <a:prstClr val="black"/>
                </a:solidFill>
              </a:rPr>
              <a:t>i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s</a:t>
            </a:r>
            <a:r>
              <a:rPr sz="1467" i="1" spc="4" dirty="0">
                <a:solidFill>
                  <a:prstClr val="black"/>
                </a:solidFill>
              </a:rPr>
              <a:t> </a:t>
            </a:r>
            <a:r>
              <a:rPr sz="1467" i="1" dirty="0">
                <a:solidFill>
                  <a:prstClr val="black"/>
                </a:solidFill>
              </a:rPr>
              <a:t>r</a:t>
            </a:r>
            <a:r>
              <a:rPr sz="1467" i="1" spc="-4" dirty="0">
                <a:solidFill>
                  <a:prstClr val="black"/>
                </a:solidFill>
              </a:rPr>
              <a:t>i</a:t>
            </a:r>
            <a:r>
              <a:rPr sz="1467" i="1" dirty="0">
                <a:solidFill>
                  <a:prstClr val="black"/>
                </a:solidFill>
              </a:rPr>
              <a:t>s</a:t>
            </a:r>
            <a:r>
              <a:rPr sz="1467" i="1" spc="-4" dirty="0">
                <a:solidFill>
                  <a:prstClr val="black"/>
                </a:solidFill>
              </a:rPr>
              <a:t>e</a:t>
            </a:r>
            <a:r>
              <a:rPr sz="1467" i="1" dirty="0">
                <a:solidFill>
                  <a:prstClr val="black"/>
                </a:solidFill>
              </a:rPr>
              <a:t>t</a:t>
            </a:r>
            <a:endParaRPr sz="1467" dirty="0">
              <a:solidFill>
                <a:prstClr val="black"/>
              </a:solidFill>
            </a:endParaRPr>
          </a:p>
          <a:p>
            <a:pPr marL="12700" defTabSz="914354">
              <a:lnSpc>
                <a:spcPts val="1379"/>
              </a:lnSpc>
            </a:pP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ebija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 y</a:t>
            </a:r>
            <a:r>
              <a:rPr sz="1467" i="1" spc="-4" dirty="0">
                <a:solidFill>
                  <a:prstClr val="black"/>
                </a:solidFill>
              </a:rPr>
              <a:t>an</a:t>
            </a:r>
            <a:r>
              <a:rPr sz="1467" i="1" dirty="0">
                <a:solidFill>
                  <a:prstClr val="black"/>
                </a:solidFill>
              </a:rPr>
              <a:t>g </a:t>
            </a:r>
            <a:r>
              <a:rPr sz="1467" i="1" spc="-4" dirty="0">
                <a:solidFill>
                  <a:prstClr val="black"/>
                </a:solidFill>
              </a:rPr>
              <a:t>be</a:t>
            </a:r>
            <a:r>
              <a:rPr sz="1467" i="1" dirty="0">
                <a:solidFill>
                  <a:prstClr val="black"/>
                </a:solidFill>
              </a:rPr>
              <a:t>r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ujua</a:t>
            </a:r>
            <a:r>
              <a:rPr sz="1467" i="1" dirty="0">
                <a:solidFill>
                  <a:prstClr val="black"/>
                </a:solidFill>
              </a:rPr>
              <a:t>n </a:t>
            </a:r>
            <a:r>
              <a:rPr sz="1467" i="1" spc="-4" dirty="0">
                <a:solidFill>
                  <a:prstClr val="black"/>
                </a:solidFill>
              </a:rPr>
              <a:t>un</a:t>
            </a:r>
            <a:r>
              <a:rPr sz="1467" i="1" spc="4" dirty="0">
                <a:solidFill>
                  <a:prstClr val="black"/>
                </a:solidFill>
              </a:rPr>
              <a:t>t</a:t>
            </a:r>
            <a:r>
              <a:rPr sz="1467" i="1" spc="-4" dirty="0">
                <a:solidFill>
                  <a:prstClr val="black"/>
                </a:solidFill>
              </a:rPr>
              <a:t>uk </a:t>
            </a: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engha</a:t>
            </a:r>
            <a:r>
              <a:rPr sz="1467" i="1" dirty="0">
                <a:solidFill>
                  <a:prstClr val="black"/>
                </a:solidFill>
              </a:rPr>
              <a:t>s</a:t>
            </a:r>
            <a:r>
              <a:rPr sz="1467" i="1" spc="-4" dirty="0">
                <a:solidFill>
                  <a:prstClr val="black"/>
                </a:solidFill>
              </a:rPr>
              <a:t>il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 r</a:t>
            </a:r>
            <a:r>
              <a:rPr sz="1467" i="1" spc="-4" dirty="0">
                <a:solidFill>
                  <a:prstClr val="black"/>
                </a:solidFill>
              </a:rPr>
              <a:t>e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o</a:t>
            </a: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enda</a:t>
            </a:r>
            <a:r>
              <a:rPr sz="1467" i="1" dirty="0">
                <a:solidFill>
                  <a:prstClr val="black"/>
                </a:solidFill>
              </a:rPr>
              <a:t>si k</a:t>
            </a:r>
            <a:r>
              <a:rPr sz="1467" i="1" spc="-4" dirty="0">
                <a:solidFill>
                  <a:prstClr val="black"/>
                </a:solidFill>
              </a:rPr>
              <a:t>ebija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</a:t>
            </a:r>
            <a:endParaRPr sz="1467" dirty="0">
              <a:solidFill>
                <a:prstClr val="black"/>
              </a:solidFill>
            </a:endParaRPr>
          </a:p>
        </p:txBody>
      </p:sp>
      <p:sp>
        <p:nvSpPr>
          <p:cNvPr id="736" name="object 5"/>
          <p:cNvSpPr txBox="1"/>
          <p:nvPr/>
        </p:nvSpPr>
        <p:spPr>
          <a:xfrm>
            <a:off x="6555684" y="4185875"/>
            <a:ext cx="1576704" cy="1092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defTabSz="914354">
              <a:lnSpc>
                <a:spcPts val="1325"/>
              </a:lnSpc>
              <a:spcBef>
                <a:spcPts val="67"/>
              </a:spcBef>
            </a:pPr>
            <a:r>
              <a:rPr sz="1400" i="1" spc="-4" dirty="0">
                <a:solidFill>
                  <a:prstClr val="black"/>
                </a:solidFill>
              </a:rPr>
              <a:t>anali</a:t>
            </a:r>
            <a:r>
              <a:rPr sz="1400" i="1" dirty="0">
                <a:solidFill>
                  <a:prstClr val="black"/>
                </a:solidFill>
              </a:rPr>
              <a:t>s</a:t>
            </a:r>
            <a:r>
              <a:rPr sz="1400" i="1" spc="-4" dirty="0">
                <a:solidFill>
                  <a:prstClr val="black"/>
                </a:solidFill>
              </a:rPr>
              <a:t>i</a:t>
            </a:r>
            <a:r>
              <a:rPr sz="1400" i="1" dirty="0">
                <a:solidFill>
                  <a:prstClr val="black"/>
                </a:solidFill>
              </a:rPr>
              <a:t>s</a:t>
            </a:r>
            <a:r>
              <a:rPr sz="1400" i="1" spc="4" dirty="0">
                <a:solidFill>
                  <a:prstClr val="black"/>
                </a:solidFill>
              </a:rPr>
              <a:t> </a:t>
            </a:r>
            <a:r>
              <a:rPr sz="1400" i="1" spc="-4" dirty="0">
                <a:solidFill>
                  <a:prstClr val="black"/>
                </a:solidFill>
              </a:rPr>
              <a:t>ling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unga</a:t>
            </a:r>
            <a:r>
              <a:rPr sz="1400" i="1" dirty="0">
                <a:solidFill>
                  <a:prstClr val="black"/>
                </a:solidFill>
              </a:rPr>
              <a:t>n</a:t>
            </a:r>
            <a:endParaRPr sz="1400" dirty="0">
              <a:solidFill>
                <a:prstClr val="black"/>
              </a:solidFill>
            </a:endParaRPr>
          </a:p>
          <a:p>
            <a:pPr marL="12700" marR="55311" defTabSz="914354">
              <a:lnSpc>
                <a:spcPct val="100424"/>
              </a:lnSpc>
            </a:pPr>
            <a:r>
              <a:rPr sz="1400" i="1" spc="-4" dirty="0">
                <a:solidFill>
                  <a:prstClr val="black"/>
                </a:solidFill>
              </a:rPr>
              <a:t>un</a:t>
            </a:r>
            <a:r>
              <a:rPr sz="1400" i="1" spc="4" dirty="0">
                <a:solidFill>
                  <a:prstClr val="black"/>
                </a:solidFill>
              </a:rPr>
              <a:t>t</a:t>
            </a:r>
            <a:r>
              <a:rPr sz="1400" i="1" spc="-4" dirty="0">
                <a:solidFill>
                  <a:prstClr val="black"/>
                </a:solidFill>
              </a:rPr>
              <a:t>u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4" dirty="0">
                <a:solidFill>
                  <a:prstClr val="black"/>
                </a:solidFill>
              </a:rPr>
              <a:t> </a:t>
            </a:r>
            <a:r>
              <a:rPr sz="1400" i="1" dirty="0">
                <a:solidFill>
                  <a:prstClr val="black"/>
                </a:solidFill>
              </a:rPr>
              <a:t>m</a:t>
            </a:r>
            <a:r>
              <a:rPr sz="1400" i="1" spc="-4" dirty="0">
                <a:solidFill>
                  <a:prstClr val="black"/>
                </a:solidFill>
              </a:rPr>
              <a:t>e</a:t>
            </a:r>
            <a:r>
              <a:rPr sz="1400" i="1" dirty="0">
                <a:solidFill>
                  <a:prstClr val="black"/>
                </a:solidFill>
              </a:rPr>
              <a:t>m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s</a:t>
            </a:r>
            <a:r>
              <a:rPr sz="1400" i="1" spc="4" dirty="0">
                <a:solidFill>
                  <a:prstClr val="black"/>
                </a:solidFill>
              </a:rPr>
              <a:t>t</a:t>
            </a:r>
            <a:r>
              <a:rPr sz="1400" i="1" spc="-4" dirty="0">
                <a:solidFill>
                  <a:prstClr val="black"/>
                </a:solidFill>
              </a:rPr>
              <a:t>i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n r</a:t>
            </a:r>
            <a:r>
              <a:rPr sz="1400" i="1" spc="-4" dirty="0">
                <a:solidFill>
                  <a:prstClr val="black"/>
                </a:solidFill>
              </a:rPr>
              <a:t>e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o</a:t>
            </a:r>
            <a:r>
              <a:rPr sz="1400" i="1" dirty="0">
                <a:solidFill>
                  <a:prstClr val="black"/>
                </a:solidFill>
              </a:rPr>
              <a:t>m</a:t>
            </a:r>
            <a:r>
              <a:rPr sz="1400" i="1" spc="-4" dirty="0">
                <a:solidFill>
                  <a:prstClr val="black"/>
                </a:solidFill>
              </a:rPr>
              <a:t>enda</a:t>
            </a:r>
            <a:r>
              <a:rPr sz="1400" i="1" dirty="0">
                <a:solidFill>
                  <a:prstClr val="black"/>
                </a:solidFill>
              </a:rPr>
              <a:t>si </a:t>
            </a:r>
            <a:r>
              <a:rPr sz="1400" i="1" spc="-4" dirty="0">
                <a:solidFill>
                  <a:prstClr val="black"/>
                </a:solidFill>
              </a:rPr>
              <a:t>dan de</a:t>
            </a:r>
            <a:r>
              <a:rPr sz="1400" i="1" dirty="0">
                <a:solidFill>
                  <a:prstClr val="black"/>
                </a:solidFill>
              </a:rPr>
              <a:t>s</a:t>
            </a:r>
            <a:r>
              <a:rPr sz="1400" i="1" spc="-4" dirty="0">
                <a:solidFill>
                  <a:prstClr val="black"/>
                </a:solidFill>
              </a:rPr>
              <a:t>ai</a:t>
            </a:r>
            <a:r>
              <a:rPr sz="1400" i="1" dirty="0">
                <a:solidFill>
                  <a:prstClr val="black"/>
                </a:solidFill>
              </a:rPr>
              <a:t>n k</a:t>
            </a:r>
            <a:r>
              <a:rPr sz="1400" i="1" spc="-4" dirty="0">
                <a:solidFill>
                  <a:prstClr val="black"/>
                </a:solidFill>
              </a:rPr>
              <a:t>ebija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a</a:t>
            </a:r>
            <a:r>
              <a:rPr sz="1400" i="1" dirty="0">
                <a:solidFill>
                  <a:prstClr val="black"/>
                </a:solidFill>
              </a:rPr>
              <a:t>n m</a:t>
            </a:r>
            <a:r>
              <a:rPr sz="1400" i="1" spc="-4" dirty="0">
                <a:solidFill>
                  <a:prstClr val="black"/>
                </a:solidFill>
              </a:rPr>
              <a:t>e</a:t>
            </a:r>
            <a:r>
              <a:rPr sz="1400" i="1" dirty="0">
                <a:solidFill>
                  <a:prstClr val="black"/>
                </a:solidFill>
              </a:rPr>
              <a:t>m</a:t>
            </a:r>
            <a:r>
              <a:rPr sz="1400" i="1" spc="-4" dirty="0">
                <a:solidFill>
                  <a:prstClr val="black"/>
                </a:solidFill>
              </a:rPr>
              <a:t>pe</a:t>
            </a:r>
            <a:r>
              <a:rPr sz="1400" i="1" dirty="0">
                <a:solidFill>
                  <a:prstClr val="black"/>
                </a:solidFill>
              </a:rPr>
              <a:t>r</a:t>
            </a:r>
            <a:r>
              <a:rPr sz="1400" i="1" spc="-4" dirty="0">
                <a:solidFill>
                  <a:prstClr val="black"/>
                </a:solidFill>
              </a:rPr>
              <a:t>ole</a:t>
            </a:r>
            <a:r>
              <a:rPr sz="1400" i="1" dirty="0">
                <a:solidFill>
                  <a:prstClr val="black"/>
                </a:solidFill>
              </a:rPr>
              <a:t>h </a:t>
            </a:r>
            <a:r>
              <a:rPr sz="1400" i="1" spc="-4" dirty="0">
                <a:solidFill>
                  <a:prstClr val="black"/>
                </a:solidFill>
              </a:rPr>
              <a:t>du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r>
              <a:rPr sz="1400" i="1" spc="-4" dirty="0">
                <a:solidFill>
                  <a:prstClr val="black"/>
                </a:solidFill>
              </a:rPr>
              <a:t>unga</a:t>
            </a:r>
            <a:r>
              <a:rPr sz="1400" i="1" dirty="0">
                <a:solidFill>
                  <a:prstClr val="black"/>
                </a:solidFill>
              </a:rPr>
              <a:t>n </a:t>
            </a:r>
            <a:r>
              <a:rPr sz="1400" i="1" spc="-4" dirty="0">
                <a:solidFill>
                  <a:prstClr val="black"/>
                </a:solidFill>
              </a:rPr>
              <a:t>poli</a:t>
            </a:r>
            <a:r>
              <a:rPr sz="1400" i="1" spc="4" dirty="0">
                <a:solidFill>
                  <a:prstClr val="black"/>
                </a:solidFill>
              </a:rPr>
              <a:t>t</a:t>
            </a:r>
            <a:r>
              <a:rPr sz="1400" i="1" spc="-4" dirty="0">
                <a:solidFill>
                  <a:prstClr val="black"/>
                </a:solidFill>
              </a:rPr>
              <a:t>i</a:t>
            </a:r>
            <a:r>
              <a:rPr sz="1400" i="1" dirty="0">
                <a:solidFill>
                  <a:prstClr val="black"/>
                </a:solidFill>
              </a:rPr>
              <a:t>k</a:t>
            </a:r>
            <a:endParaRPr sz="1400" dirty="0">
              <a:solidFill>
                <a:prstClr val="black"/>
              </a:solidFill>
            </a:endParaRPr>
          </a:p>
        </p:txBody>
      </p:sp>
      <p:sp>
        <p:nvSpPr>
          <p:cNvPr id="737" name="object 4"/>
          <p:cNvSpPr txBox="1"/>
          <p:nvPr/>
        </p:nvSpPr>
        <p:spPr>
          <a:xfrm>
            <a:off x="2745741" y="4213307"/>
            <a:ext cx="1424529" cy="131879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3586" defTabSz="914354">
              <a:lnSpc>
                <a:spcPts val="1325"/>
              </a:lnSpc>
              <a:spcBef>
                <a:spcPts val="800"/>
              </a:spcBef>
            </a:pP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ene</a:t>
            </a:r>
            <a:r>
              <a:rPr sz="1467" i="1" dirty="0">
                <a:solidFill>
                  <a:prstClr val="black"/>
                </a:solidFill>
              </a:rPr>
              <a:t>r</a:t>
            </a:r>
            <a:r>
              <a:rPr sz="1467" i="1" spc="-4" dirty="0">
                <a:solidFill>
                  <a:prstClr val="black"/>
                </a:solidFill>
              </a:rPr>
              <a:t>je</a:t>
            </a: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ah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</a:t>
            </a:r>
            <a:r>
              <a:rPr sz="1467" i="1" spc="-4" dirty="0">
                <a:solidFill>
                  <a:prstClr val="black"/>
                </a:solidFill>
              </a:rPr>
              <a:t>ha</a:t>
            </a:r>
            <a:r>
              <a:rPr sz="1467" i="1" dirty="0">
                <a:solidFill>
                  <a:prstClr val="black"/>
                </a:solidFill>
              </a:rPr>
              <a:t>s</a:t>
            </a:r>
            <a:r>
              <a:rPr sz="1467" i="1" spc="-4" dirty="0">
                <a:solidFill>
                  <a:prstClr val="black"/>
                </a:solidFill>
              </a:rPr>
              <a:t>i</a:t>
            </a:r>
            <a:r>
              <a:rPr sz="1467" i="1" dirty="0">
                <a:solidFill>
                  <a:prstClr val="black"/>
                </a:solidFill>
              </a:rPr>
              <a:t>l r</a:t>
            </a:r>
            <a:r>
              <a:rPr sz="1467" i="1" spc="-4" dirty="0">
                <a:solidFill>
                  <a:prstClr val="black"/>
                </a:solidFill>
              </a:rPr>
              <a:t>i</a:t>
            </a:r>
            <a:r>
              <a:rPr sz="1467" i="1" dirty="0">
                <a:solidFill>
                  <a:prstClr val="black"/>
                </a:solidFill>
              </a:rPr>
              <a:t>s</a:t>
            </a:r>
            <a:r>
              <a:rPr sz="1467" i="1" spc="-4" dirty="0">
                <a:solidFill>
                  <a:prstClr val="black"/>
                </a:solidFill>
              </a:rPr>
              <a:t>e</a:t>
            </a:r>
            <a:r>
              <a:rPr sz="1467" i="1" dirty="0">
                <a:solidFill>
                  <a:prstClr val="black"/>
                </a:solidFill>
              </a:rPr>
              <a:t>t</a:t>
            </a:r>
            <a:r>
              <a:rPr sz="1467" i="1" spc="9" dirty="0">
                <a:solidFill>
                  <a:prstClr val="black"/>
                </a:solidFill>
              </a:rPr>
              <a:t> </a:t>
            </a: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enjad</a:t>
            </a:r>
            <a:r>
              <a:rPr sz="1467" i="1" dirty="0">
                <a:solidFill>
                  <a:prstClr val="black"/>
                </a:solidFill>
              </a:rPr>
              <a:t>i r</a:t>
            </a:r>
            <a:r>
              <a:rPr sz="1467" i="1" spc="-4" dirty="0">
                <a:solidFill>
                  <a:prstClr val="black"/>
                </a:solidFill>
              </a:rPr>
              <a:t>e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o</a:t>
            </a:r>
            <a:r>
              <a:rPr sz="1467" i="1" dirty="0">
                <a:solidFill>
                  <a:prstClr val="black"/>
                </a:solidFill>
              </a:rPr>
              <a:t>m</a:t>
            </a:r>
            <a:r>
              <a:rPr sz="1467" i="1" spc="-4" dirty="0">
                <a:solidFill>
                  <a:prstClr val="black"/>
                </a:solidFill>
              </a:rPr>
              <a:t>enda</a:t>
            </a:r>
            <a:r>
              <a:rPr sz="1467" i="1" dirty="0">
                <a:solidFill>
                  <a:prstClr val="black"/>
                </a:solidFill>
              </a:rPr>
              <a:t>si </a:t>
            </a:r>
            <a:r>
              <a:rPr sz="1467" i="1" spc="-4" dirty="0">
                <a:solidFill>
                  <a:prstClr val="black"/>
                </a:solidFill>
              </a:rPr>
              <a:t>dan de</a:t>
            </a:r>
            <a:r>
              <a:rPr sz="1467" i="1" dirty="0">
                <a:solidFill>
                  <a:prstClr val="black"/>
                </a:solidFill>
              </a:rPr>
              <a:t>s</a:t>
            </a:r>
            <a:r>
              <a:rPr sz="1467" i="1" spc="-4" dirty="0">
                <a:solidFill>
                  <a:prstClr val="black"/>
                </a:solidFill>
              </a:rPr>
              <a:t>ai</a:t>
            </a:r>
            <a:r>
              <a:rPr sz="1467" i="1" dirty="0">
                <a:solidFill>
                  <a:prstClr val="black"/>
                </a:solidFill>
              </a:rPr>
              <a:t>n k</a:t>
            </a:r>
            <a:r>
              <a:rPr sz="1467" i="1" spc="-4" dirty="0">
                <a:solidFill>
                  <a:prstClr val="black"/>
                </a:solidFill>
              </a:rPr>
              <a:t>ebija</a:t>
            </a:r>
            <a:r>
              <a:rPr sz="1467" i="1" dirty="0">
                <a:solidFill>
                  <a:prstClr val="black"/>
                </a:solidFill>
              </a:rPr>
              <a:t>k</a:t>
            </a:r>
            <a:r>
              <a:rPr sz="1467" i="1" spc="-4" dirty="0">
                <a:solidFill>
                  <a:prstClr val="black"/>
                </a:solidFill>
              </a:rPr>
              <a:t>a</a:t>
            </a:r>
            <a:r>
              <a:rPr sz="1467" i="1" dirty="0">
                <a:solidFill>
                  <a:prstClr val="black"/>
                </a:solidFill>
              </a:rPr>
              <a:t>n</a:t>
            </a:r>
            <a:endParaRPr sz="1467" dirty="0">
              <a:solidFill>
                <a:prstClr val="black"/>
              </a:solidFill>
            </a:endParaRPr>
          </a:p>
        </p:txBody>
      </p:sp>
      <p:sp>
        <p:nvSpPr>
          <p:cNvPr id="738" name="object 3"/>
          <p:cNvSpPr txBox="1"/>
          <p:nvPr/>
        </p:nvSpPr>
        <p:spPr>
          <a:xfrm>
            <a:off x="924832" y="1377045"/>
            <a:ext cx="8117115" cy="1376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 rtlCol="0">
            <a:noAutofit/>
          </a:bodyPr>
          <a:lstStyle/>
          <a:p>
            <a:pPr marL="25398" defTabSz="914354">
              <a:lnSpc>
                <a:spcPts val="1000"/>
              </a:lnSpc>
            </a:pPr>
            <a:endParaRPr sz="1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9" name="object 2"/>
          <p:cNvSpPr txBox="1"/>
          <p:nvPr/>
        </p:nvSpPr>
        <p:spPr>
          <a:xfrm>
            <a:off x="9128577" y="1377045"/>
            <a:ext cx="2225223" cy="1376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398" defTabSz="914354">
              <a:lnSpc>
                <a:spcPts val="1000"/>
              </a:lnSpc>
            </a:pPr>
            <a:endParaRPr sz="10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0" name="TextBox 739">
            <a:extLst>
              <a:ext uri="{FF2B5EF4-FFF2-40B4-BE49-F238E27FC236}">
                <a16:creationId xmlns:a16="http://schemas.microsoft.com/office/drawing/2014/main" xmlns="" id="{A699D7D4-7AA1-410E-8975-8B24199DAEF3}"/>
              </a:ext>
            </a:extLst>
          </p:cNvPr>
          <p:cNvSpPr txBox="1"/>
          <p:nvPr/>
        </p:nvSpPr>
        <p:spPr>
          <a:xfrm>
            <a:off x="650795" y="6389041"/>
            <a:ext cx="20690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40"/>
            <a:r>
              <a:rPr lang="en-US" sz="1200" dirty="0" err="1"/>
              <a:t>Sumber</a:t>
            </a:r>
            <a:r>
              <a:rPr lang="en-US" sz="1200" dirty="0"/>
              <a:t>: UI CSGAR, 2019</a:t>
            </a:r>
          </a:p>
        </p:txBody>
      </p:sp>
    </p:spTree>
    <p:extLst>
      <p:ext uri="{BB962C8B-B14F-4D97-AF65-F5344CB8AC3E}">
        <p14:creationId xmlns:p14="http://schemas.microsoft.com/office/powerpoint/2010/main" val="2943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17D7A24-7349-43FB-A1DE-E8AAE6A10F9F}"/>
              </a:ext>
            </a:extLst>
          </p:cNvPr>
          <p:cNvSpPr/>
          <p:nvPr/>
        </p:nvSpPr>
        <p:spPr>
          <a:xfrm>
            <a:off x="3546467" y="38100"/>
            <a:ext cx="7216648" cy="6959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2C41B9-3704-4302-BE6B-F76C4EC519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132" y="3174436"/>
            <a:ext cx="3086845" cy="1091739"/>
          </a:xfrm>
        </p:spPr>
        <p:txBody>
          <a:bodyPr/>
          <a:lstStyle/>
          <a:p>
            <a:pPr marL="16933">
              <a:spcBef>
                <a:spcPts val="1033"/>
              </a:spcBef>
            </a:pPr>
            <a:r>
              <a:rPr lang="en-US" sz="2667" b="1" spc="-13" dirty="0">
                <a:solidFill>
                  <a:schemeClr val="tx1"/>
                </a:solidFill>
                <a:cs typeface="Calibri"/>
              </a:rPr>
              <a:t>Proses</a:t>
            </a:r>
            <a:r>
              <a:rPr lang="en-US" sz="2667" b="1" spc="-47" dirty="0">
                <a:solidFill>
                  <a:schemeClr val="tx1"/>
                </a:solidFill>
                <a:cs typeface="Calibri"/>
              </a:rPr>
              <a:t> </a:t>
            </a:r>
            <a:r>
              <a:rPr lang="en-US" sz="2667" b="1" spc="-27" dirty="0" err="1">
                <a:solidFill>
                  <a:schemeClr val="tx1"/>
                </a:solidFill>
                <a:cs typeface="Calibri"/>
              </a:rPr>
              <a:t>Kebijakan</a:t>
            </a:r>
            <a:r>
              <a:rPr lang="en-US" sz="2667" dirty="0">
                <a:solidFill>
                  <a:schemeClr val="tx1"/>
                </a:solidFill>
                <a:cs typeface="Calibri"/>
              </a:rPr>
              <a:t/>
            </a:r>
            <a:br>
              <a:rPr lang="en-US" sz="2667" dirty="0">
                <a:solidFill>
                  <a:schemeClr val="tx1"/>
                </a:solidFill>
                <a:cs typeface="Calibri"/>
              </a:rPr>
            </a:br>
            <a:r>
              <a:rPr lang="en-US" sz="1867" spc="-13" dirty="0">
                <a:solidFill>
                  <a:schemeClr val="tx1"/>
                </a:solidFill>
                <a:cs typeface="Calibri"/>
              </a:rPr>
              <a:t>(Dunn,</a:t>
            </a:r>
            <a:r>
              <a:rPr lang="en-US" sz="1867" spc="47" dirty="0">
                <a:solidFill>
                  <a:schemeClr val="tx1"/>
                </a:solidFill>
                <a:cs typeface="Calibri"/>
              </a:rPr>
              <a:t> </a:t>
            </a:r>
            <a:r>
              <a:rPr lang="en-US" sz="1867" spc="-7" dirty="0">
                <a:solidFill>
                  <a:schemeClr val="tx1"/>
                </a:solidFill>
                <a:cs typeface="Calibri"/>
              </a:rPr>
              <a:t>2004)</a:t>
            </a:r>
            <a:endParaRPr lang="en-US" sz="1867" dirty="0">
              <a:solidFill>
                <a:schemeClr val="tx1"/>
              </a:solidFill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xmlns="" id="{050107CD-055F-4E84-8043-CFE0434D6E6F}"/>
              </a:ext>
            </a:extLst>
          </p:cNvPr>
          <p:cNvSpPr/>
          <p:nvPr/>
        </p:nvSpPr>
        <p:spPr>
          <a:xfrm>
            <a:off x="6169909" y="268169"/>
            <a:ext cx="2046247" cy="13595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xmlns="" id="{39C100E1-6849-4F0C-890C-4AF94BA2F7C5}"/>
              </a:ext>
            </a:extLst>
          </p:cNvPr>
          <p:cNvSpPr/>
          <p:nvPr/>
        </p:nvSpPr>
        <p:spPr>
          <a:xfrm>
            <a:off x="6330448" y="298687"/>
            <a:ext cx="1782064" cy="13553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xmlns="" id="{AC9A1A36-A6FC-4393-B242-B7FB4E3E48FB}"/>
              </a:ext>
            </a:extLst>
          </p:cNvPr>
          <p:cNvSpPr/>
          <p:nvPr/>
        </p:nvSpPr>
        <p:spPr>
          <a:xfrm>
            <a:off x="6214623" y="282449"/>
            <a:ext cx="1962912" cy="1276095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xmlns="" id="{0DB877A9-969B-44C9-A85C-04436A9D8B85}"/>
              </a:ext>
            </a:extLst>
          </p:cNvPr>
          <p:cNvSpPr txBox="1"/>
          <p:nvPr/>
        </p:nvSpPr>
        <p:spPr>
          <a:xfrm>
            <a:off x="6548380" y="381678"/>
            <a:ext cx="1298787" cy="1009978"/>
          </a:xfrm>
          <a:prstGeom prst="rect">
            <a:avLst/>
          </a:prstGeom>
        </p:spPr>
        <p:txBody>
          <a:bodyPr vert="horz" wrap="square" lIns="0" tIns="46567" rIns="0" bIns="0" rtlCol="0">
            <a:spAutoFit/>
          </a:bodyPr>
          <a:lstStyle/>
          <a:p>
            <a:pPr marL="16933" marR="6773" algn="ctr">
              <a:lnSpc>
                <a:spcPct val="91500"/>
              </a:lnSpc>
              <a:spcBef>
                <a:spcPts val="367"/>
              </a:spcBef>
            </a:pPr>
            <a:r>
              <a:rPr sz="2267" dirty="0">
                <a:solidFill>
                  <a:srgbClr val="000090"/>
                </a:solidFill>
                <a:latin typeface="Calibri"/>
                <a:cs typeface="Calibri"/>
              </a:rPr>
              <a:t>pe</a:t>
            </a:r>
            <a:r>
              <a:rPr sz="2267" spc="7" dirty="0">
                <a:solidFill>
                  <a:srgbClr val="000090"/>
                </a:solidFill>
                <a:latin typeface="Calibri"/>
                <a:cs typeface="Calibri"/>
              </a:rPr>
              <a:t>n</a:t>
            </a:r>
            <a:r>
              <a:rPr sz="2267" spc="-13" dirty="0">
                <a:solidFill>
                  <a:srgbClr val="000090"/>
                </a:solidFill>
                <a:latin typeface="Calibri"/>
                <a:cs typeface="Calibri"/>
              </a:rPr>
              <a:t>e</a:t>
            </a:r>
            <a:r>
              <a:rPr sz="2267" spc="-27" dirty="0">
                <a:solidFill>
                  <a:srgbClr val="000090"/>
                </a:solidFill>
                <a:latin typeface="Calibri"/>
                <a:cs typeface="Calibri"/>
              </a:rPr>
              <a:t>t</a:t>
            </a:r>
            <a:r>
              <a:rPr sz="2267" dirty="0">
                <a:solidFill>
                  <a:srgbClr val="000090"/>
                </a:solidFill>
                <a:latin typeface="Calibri"/>
                <a:cs typeface="Calibri"/>
              </a:rPr>
              <a:t>apan  agenda  </a:t>
            </a:r>
            <a:r>
              <a:rPr sz="2267" spc="-13" dirty="0">
                <a:solidFill>
                  <a:srgbClr val="000090"/>
                </a:solidFill>
                <a:latin typeface="Calibri"/>
                <a:cs typeface="Calibri"/>
              </a:rPr>
              <a:t>kebijakan</a:t>
            </a:r>
            <a:endParaRPr sz="2267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xmlns="" id="{6640C758-2BFB-4593-B634-18AF1037615A}"/>
              </a:ext>
            </a:extLst>
          </p:cNvPr>
          <p:cNvSpPr/>
          <p:nvPr/>
        </p:nvSpPr>
        <p:spPr>
          <a:xfrm>
            <a:off x="8436954" y="1237657"/>
            <a:ext cx="696807" cy="574887"/>
          </a:xfrm>
          <a:custGeom>
            <a:avLst/>
            <a:gdLst/>
            <a:ahLst/>
            <a:cxnLst/>
            <a:rect l="l" t="t" r="r" b="b"/>
            <a:pathLst>
              <a:path w="522604" h="431164">
                <a:moveTo>
                  <a:pt x="429006" y="385952"/>
                </a:moveTo>
                <a:lnTo>
                  <a:pt x="425450" y="387731"/>
                </a:lnTo>
                <a:lnTo>
                  <a:pt x="424307" y="391033"/>
                </a:lnTo>
                <a:lnTo>
                  <a:pt x="423164" y="394462"/>
                </a:lnTo>
                <a:lnTo>
                  <a:pt x="424942" y="398018"/>
                </a:lnTo>
                <a:lnTo>
                  <a:pt x="428244" y="399161"/>
                </a:lnTo>
                <a:lnTo>
                  <a:pt x="522224" y="430657"/>
                </a:lnTo>
                <a:lnTo>
                  <a:pt x="521217" y="425450"/>
                </a:lnTo>
                <a:lnTo>
                  <a:pt x="509143" y="425450"/>
                </a:lnTo>
                <a:lnTo>
                  <a:pt x="493698" y="407683"/>
                </a:lnTo>
                <a:lnTo>
                  <a:pt x="432308" y="387096"/>
                </a:lnTo>
                <a:lnTo>
                  <a:pt x="429006" y="385952"/>
                </a:lnTo>
                <a:close/>
              </a:path>
              <a:path w="522604" h="431164">
                <a:moveTo>
                  <a:pt x="493698" y="407683"/>
                </a:moveTo>
                <a:lnTo>
                  <a:pt x="509143" y="425450"/>
                </a:lnTo>
                <a:lnTo>
                  <a:pt x="512606" y="422401"/>
                </a:lnTo>
                <a:lnTo>
                  <a:pt x="507619" y="422401"/>
                </a:lnTo>
                <a:lnTo>
                  <a:pt x="505555" y="411660"/>
                </a:lnTo>
                <a:lnTo>
                  <a:pt x="493698" y="407683"/>
                </a:lnTo>
                <a:close/>
              </a:path>
              <a:path w="522604" h="431164">
                <a:moveTo>
                  <a:pt x="499491" y="327660"/>
                </a:moveTo>
                <a:lnTo>
                  <a:pt x="496062" y="328422"/>
                </a:lnTo>
                <a:lnTo>
                  <a:pt x="492633" y="329057"/>
                </a:lnTo>
                <a:lnTo>
                  <a:pt x="490347" y="332359"/>
                </a:lnTo>
                <a:lnTo>
                  <a:pt x="490982" y="335788"/>
                </a:lnTo>
                <a:lnTo>
                  <a:pt x="503173" y="399259"/>
                </a:lnTo>
                <a:lnTo>
                  <a:pt x="518668" y="417068"/>
                </a:lnTo>
                <a:lnTo>
                  <a:pt x="509143" y="425450"/>
                </a:lnTo>
                <a:lnTo>
                  <a:pt x="521217" y="425450"/>
                </a:lnTo>
                <a:lnTo>
                  <a:pt x="503239" y="332359"/>
                </a:lnTo>
                <a:lnTo>
                  <a:pt x="502793" y="329946"/>
                </a:lnTo>
                <a:lnTo>
                  <a:pt x="499491" y="327660"/>
                </a:lnTo>
                <a:close/>
              </a:path>
              <a:path w="522604" h="431164">
                <a:moveTo>
                  <a:pt x="505555" y="411660"/>
                </a:moveTo>
                <a:lnTo>
                  <a:pt x="507619" y="422401"/>
                </a:lnTo>
                <a:lnTo>
                  <a:pt x="516000" y="415163"/>
                </a:lnTo>
                <a:lnTo>
                  <a:pt x="505555" y="411660"/>
                </a:lnTo>
                <a:close/>
              </a:path>
              <a:path w="522604" h="431164">
                <a:moveTo>
                  <a:pt x="503173" y="399259"/>
                </a:moveTo>
                <a:lnTo>
                  <a:pt x="505555" y="411660"/>
                </a:lnTo>
                <a:lnTo>
                  <a:pt x="516000" y="415163"/>
                </a:lnTo>
                <a:lnTo>
                  <a:pt x="507619" y="422401"/>
                </a:lnTo>
                <a:lnTo>
                  <a:pt x="512606" y="422401"/>
                </a:lnTo>
                <a:lnTo>
                  <a:pt x="518668" y="417068"/>
                </a:lnTo>
                <a:lnTo>
                  <a:pt x="503173" y="399259"/>
                </a:lnTo>
                <a:close/>
              </a:path>
              <a:path w="522604" h="431164">
                <a:moveTo>
                  <a:pt x="6350" y="0"/>
                </a:moveTo>
                <a:lnTo>
                  <a:pt x="0" y="11049"/>
                </a:lnTo>
                <a:lnTo>
                  <a:pt x="36702" y="32004"/>
                </a:lnTo>
                <a:lnTo>
                  <a:pt x="72644" y="53848"/>
                </a:lnTo>
                <a:lnTo>
                  <a:pt x="108203" y="76326"/>
                </a:lnTo>
                <a:lnTo>
                  <a:pt x="143128" y="99568"/>
                </a:lnTo>
                <a:lnTo>
                  <a:pt x="177546" y="123571"/>
                </a:lnTo>
                <a:lnTo>
                  <a:pt x="211455" y="148336"/>
                </a:lnTo>
                <a:lnTo>
                  <a:pt x="244728" y="173862"/>
                </a:lnTo>
                <a:lnTo>
                  <a:pt x="277495" y="200151"/>
                </a:lnTo>
                <a:lnTo>
                  <a:pt x="309752" y="227075"/>
                </a:lnTo>
                <a:lnTo>
                  <a:pt x="341249" y="254635"/>
                </a:lnTo>
                <a:lnTo>
                  <a:pt x="372110" y="283083"/>
                </a:lnTo>
                <a:lnTo>
                  <a:pt x="402590" y="312038"/>
                </a:lnTo>
                <a:lnTo>
                  <a:pt x="432308" y="341757"/>
                </a:lnTo>
                <a:lnTo>
                  <a:pt x="461264" y="372110"/>
                </a:lnTo>
                <a:lnTo>
                  <a:pt x="489712" y="403098"/>
                </a:lnTo>
                <a:lnTo>
                  <a:pt x="493698" y="407683"/>
                </a:lnTo>
                <a:lnTo>
                  <a:pt x="505555" y="411660"/>
                </a:lnTo>
                <a:lnTo>
                  <a:pt x="470535" y="363347"/>
                </a:lnTo>
                <a:lnTo>
                  <a:pt x="441198" y="332739"/>
                </a:lnTo>
                <a:lnTo>
                  <a:pt x="411352" y="302895"/>
                </a:lnTo>
                <a:lnTo>
                  <a:pt x="380746" y="273685"/>
                </a:lnTo>
                <a:lnTo>
                  <a:pt x="349631" y="245110"/>
                </a:lnTo>
                <a:lnTo>
                  <a:pt x="317881" y="217297"/>
                </a:lnTo>
                <a:lnTo>
                  <a:pt x="285496" y="190119"/>
                </a:lnTo>
                <a:lnTo>
                  <a:pt x="252475" y="163830"/>
                </a:lnTo>
                <a:lnTo>
                  <a:pt x="218948" y="138049"/>
                </a:lnTo>
                <a:lnTo>
                  <a:pt x="184785" y="113157"/>
                </a:lnTo>
                <a:lnTo>
                  <a:pt x="150114" y="89026"/>
                </a:lnTo>
                <a:lnTo>
                  <a:pt x="114935" y="65532"/>
                </a:lnTo>
                <a:lnTo>
                  <a:pt x="79248" y="42925"/>
                </a:lnTo>
                <a:lnTo>
                  <a:pt x="43052" y="21082"/>
                </a:lnTo>
                <a:lnTo>
                  <a:pt x="6350" y="0"/>
                </a:lnTo>
                <a:close/>
              </a:path>
            </a:pathLst>
          </a:custGeom>
          <a:solidFill>
            <a:srgbClr val="4F81BC"/>
          </a:solidFill>
          <a:ln w="1905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xmlns="" id="{534E22CA-3BD9-4DF4-85D6-206CF4B7063D}"/>
              </a:ext>
            </a:extLst>
          </p:cNvPr>
          <p:cNvSpPr/>
          <p:nvPr/>
        </p:nvSpPr>
        <p:spPr>
          <a:xfrm>
            <a:off x="8594024" y="2031945"/>
            <a:ext cx="2048397" cy="13595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xmlns="" id="{7C630B10-9271-4AF1-8707-EFFF3C2F917C}"/>
              </a:ext>
            </a:extLst>
          </p:cNvPr>
          <p:cNvSpPr/>
          <p:nvPr/>
        </p:nvSpPr>
        <p:spPr>
          <a:xfrm>
            <a:off x="8833871" y="2218927"/>
            <a:ext cx="1623584" cy="10383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xmlns="" id="{72D61486-F97C-419C-AB81-7F4D49710B49}"/>
              </a:ext>
            </a:extLst>
          </p:cNvPr>
          <p:cNvSpPr/>
          <p:nvPr/>
        </p:nvSpPr>
        <p:spPr>
          <a:xfrm>
            <a:off x="8638801" y="2046223"/>
            <a:ext cx="1964943" cy="12760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xmlns="" id="{E7FD39C9-1D04-4A4D-BAC1-BB006CEAD72C}"/>
              </a:ext>
            </a:extLst>
          </p:cNvPr>
          <p:cNvSpPr txBox="1"/>
          <p:nvPr/>
        </p:nvSpPr>
        <p:spPr>
          <a:xfrm>
            <a:off x="9051803" y="2302019"/>
            <a:ext cx="1145540" cy="68480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8626">
              <a:lnSpc>
                <a:spcPts val="2600"/>
              </a:lnSpc>
              <a:spcBef>
                <a:spcPts val="140"/>
              </a:spcBef>
            </a:pPr>
            <a:r>
              <a:rPr sz="2267" spc="-7" dirty="0">
                <a:solidFill>
                  <a:srgbClr val="000090"/>
                </a:solidFill>
                <a:latin typeface="Calibri"/>
                <a:cs typeface="Calibri"/>
              </a:rPr>
              <a:t>formulasi</a:t>
            </a:r>
            <a:endParaRPr sz="2267">
              <a:solidFill>
                <a:prstClr val="black"/>
              </a:solidFill>
              <a:latin typeface="Calibri"/>
              <a:cs typeface="Calibri"/>
            </a:endParaRPr>
          </a:p>
          <a:p>
            <a:pPr marL="16933">
              <a:lnSpc>
                <a:spcPts val="2600"/>
              </a:lnSpc>
            </a:pPr>
            <a:r>
              <a:rPr sz="2267" spc="-13" dirty="0">
                <a:solidFill>
                  <a:srgbClr val="000090"/>
                </a:solidFill>
                <a:latin typeface="Calibri"/>
                <a:cs typeface="Calibri"/>
              </a:rPr>
              <a:t>kebijakan</a:t>
            </a:r>
            <a:endParaRPr sz="2267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xmlns="" id="{F33FD5E4-2C0D-43C6-9E37-AA5C755CF5D2}"/>
              </a:ext>
            </a:extLst>
          </p:cNvPr>
          <p:cNvSpPr/>
          <p:nvPr/>
        </p:nvSpPr>
        <p:spPr>
          <a:xfrm>
            <a:off x="9465654" y="3646593"/>
            <a:ext cx="283633" cy="967740"/>
          </a:xfrm>
          <a:custGeom>
            <a:avLst/>
            <a:gdLst/>
            <a:ahLst/>
            <a:cxnLst/>
            <a:rect l="l" t="t" r="r" b="b"/>
            <a:pathLst>
              <a:path w="212725" h="725804">
                <a:moveTo>
                  <a:pt x="9651" y="619887"/>
                </a:moveTo>
                <a:lnTo>
                  <a:pt x="2667" y="620395"/>
                </a:lnTo>
                <a:lnTo>
                  <a:pt x="0" y="623443"/>
                </a:lnTo>
                <a:lnTo>
                  <a:pt x="253" y="626999"/>
                </a:lnTo>
                <a:lnTo>
                  <a:pt x="7747" y="725805"/>
                </a:lnTo>
                <a:lnTo>
                  <a:pt x="20451" y="717296"/>
                </a:lnTo>
                <a:lnTo>
                  <a:pt x="18923" y="717296"/>
                </a:lnTo>
                <a:lnTo>
                  <a:pt x="7493" y="711708"/>
                </a:lnTo>
                <a:lnTo>
                  <a:pt x="17801" y="690575"/>
                </a:lnTo>
                <a:lnTo>
                  <a:pt x="12700" y="622554"/>
                </a:lnTo>
                <a:lnTo>
                  <a:pt x="9651" y="619887"/>
                </a:lnTo>
                <a:close/>
              </a:path>
              <a:path w="212725" h="725804">
                <a:moveTo>
                  <a:pt x="17801" y="690575"/>
                </a:moveTo>
                <a:lnTo>
                  <a:pt x="7493" y="711708"/>
                </a:lnTo>
                <a:lnTo>
                  <a:pt x="18923" y="717296"/>
                </a:lnTo>
                <a:lnTo>
                  <a:pt x="20527" y="713994"/>
                </a:lnTo>
                <a:lnTo>
                  <a:pt x="19558" y="713994"/>
                </a:lnTo>
                <a:lnTo>
                  <a:pt x="9651" y="709168"/>
                </a:lnTo>
                <a:lnTo>
                  <a:pt x="18740" y="703098"/>
                </a:lnTo>
                <a:lnTo>
                  <a:pt x="17801" y="690575"/>
                </a:lnTo>
                <a:close/>
              </a:path>
              <a:path w="212725" h="725804">
                <a:moveTo>
                  <a:pt x="85978" y="658114"/>
                </a:moveTo>
                <a:lnTo>
                  <a:pt x="83058" y="660146"/>
                </a:lnTo>
                <a:lnTo>
                  <a:pt x="29224" y="696097"/>
                </a:lnTo>
                <a:lnTo>
                  <a:pt x="18923" y="717296"/>
                </a:lnTo>
                <a:lnTo>
                  <a:pt x="20451" y="717296"/>
                </a:lnTo>
                <a:lnTo>
                  <a:pt x="90043" y="670687"/>
                </a:lnTo>
                <a:lnTo>
                  <a:pt x="92964" y="668782"/>
                </a:lnTo>
                <a:lnTo>
                  <a:pt x="93725" y="664718"/>
                </a:lnTo>
                <a:lnTo>
                  <a:pt x="91821" y="661924"/>
                </a:lnTo>
                <a:lnTo>
                  <a:pt x="89916" y="659003"/>
                </a:lnTo>
                <a:lnTo>
                  <a:pt x="85978" y="658114"/>
                </a:lnTo>
                <a:close/>
              </a:path>
              <a:path w="212725" h="725804">
                <a:moveTo>
                  <a:pt x="18740" y="703098"/>
                </a:moveTo>
                <a:lnTo>
                  <a:pt x="9651" y="709168"/>
                </a:lnTo>
                <a:lnTo>
                  <a:pt x="19558" y="713994"/>
                </a:lnTo>
                <a:lnTo>
                  <a:pt x="18740" y="703098"/>
                </a:lnTo>
                <a:close/>
              </a:path>
              <a:path w="212725" h="725804">
                <a:moveTo>
                  <a:pt x="29224" y="696097"/>
                </a:moveTo>
                <a:lnTo>
                  <a:pt x="18740" y="703098"/>
                </a:lnTo>
                <a:lnTo>
                  <a:pt x="19558" y="713994"/>
                </a:lnTo>
                <a:lnTo>
                  <a:pt x="20527" y="713994"/>
                </a:lnTo>
                <a:lnTo>
                  <a:pt x="29224" y="696097"/>
                </a:lnTo>
                <a:close/>
              </a:path>
              <a:path w="212725" h="725804">
                <a:moveTo>
                  <a:pt x="199771" y="0"/>
                </a:moveTo>
                <a:lnTo>
                  <a:pt x="195961" y="47244"/>
                </a:lnTo>
                <a:lnTo>
                  <a:pt x="191008" y="94234"/>
                </a:lnTo>
                <a:lnTo>
                  <a:pt x="184785" y="140970"/>
                </a:lnTo>
                <a:lnTo>
                  <a:pt x="177419" y="187579"/>
                </a:lnTo>
                <a:lnTo>
                  <a:pt x="168910" y="233934"/>
                </a:lnTo>
                <a:lnTo>
                  <a:pt x="159385" y="280035"/>
                </a:lnTo>
                <a:lnTo>
                  <a:pt x="148590" y="325755"/>
                </a:lnTo>
                <a:lnTo>
                  <a:pt x="136778" y="371348"/>
                </a:lnTo>
                <a:lnTo>
                  <a:pt x="123698" y="416687"/>
                </a:lnTo>
                <a:lnTo>
                  <a:pt x="109727" y="461518"/>
                </a:lnTo>
                <a:lnTo>
                  <a:pt x="94488" y="506095"/>
                </a:lnTo>
                <a:lnTo>
                  <a:pt x="78232" y="550291"/>
                </a:lnTo>
                <a:lnTo>
                  <a:pt x="60833" y="594106"/>
                </a:lnTo>
                <a:lnTo>
                  <a:pt x="42291" y="637413"/>
                </a:lnTo>
                <a:lnTo>
                  <a:pt x="22733" y="680466"/>
                </a:lnTo>
                <a:lnTo>
                  <a:pt x="17801" y="690575"/>
                </a:lnTo>
                <a:lnTo>
                  <a:pt x="18740" y="703098"/>
                </a:lnTo>
                <a:lnTo>
                  <a:pt x="53975" y="642493"/>
                </a:lnTo>
                <a:lnTo>
                  <a:pt x="72644" y="598805"/>
                </a:lnTo>
                <a:lnTo>
                  <a:pt x="90043" y="554736"/>
                </a:lnTo>
                <a:lnTo>
                  <a:pt x="106552" y="510159"/>
                </a:lnTo>
                <a:lnTo>
                  <a:pt x="121793" y="465328"/>
                </a:lnTo>
                <a:lnTo>
                  <a:pt x="136017" y="420116"/>
                </a:lnTo>
                <a:lnTo>
                  <a:pt x="149098" y="374523"/>
                </a:lnTo>
                <a:lnTo>
                  <a:pt x="161036" y="328676"/>
                </a:lnTo>
                <a:lnTo>
                  <a:pt x="171831" y="282575"/>
                </a:lnTo>
                <a:lnTo>
                  <a:pt x="181483" y="236220"/>
                </a:lnTo>
                <a:lnTo>
                  <a:pt x="189992" y="189611"/>
                </a:lnTo>
                <a:lnTo>
                  <a:pt x="197358" y="142621"/>
                </a:lnTo>
                <a:lnTo>
                  <a:pt x="203581" y="95631"/>
                </a:lnTo>
                <a:lnTo>
                  <a:pt x="208534" y="48260"/>
                </a:lnTo>
                <a:lnTo>
                  <a:pt x="212471" y="1016"/>
                </a:lnTo>
                <a:lnTo>
                  <a:pt x="199771" y="0"/>
                </a:lnTo>
                <a:close/>
              </a:path>
            </a:pathLst>
          </a:custGeom>
          <a:solidFill>
            <a:srgbClr val="4F81BC"/>
          </a:solidFill>
          <a:ln w="28575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xmlns="" id="{811E6A91-318C-48DF-9B78-95EB47013F0E}"/>
              </a:ext>
            </a:extLst>
          </p:cNvPr>
          <p:cNvSpPr/>
          <p:nvPr/>
        </p:nvSpPr>
        <p:spPr>
          <a:xfrm>
            <a:off x="7667432" y="4882841"/>
            <a:ext cx="2048397" cy="13595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3">
            <a:extLst>
              <a:ext uri="{FF2B5EF4-FFF2-40B4-BE49-F238E27FC236}">
                <a16:creationId xmlns:a16="http://schemas.microsoft.com/office/drawing/2014/main" xmlns="" id="{84DBAC1D-5991-4B1E-AA92-FB31B08518FD}"/>
              </a:ext>
            </a:extLst>
          </p:cNvPr>
          <p:cNvSpPr/>
          <p:nvPr/>
        </p:nvSpPr>
        <p:spPr>
          <a:xfrm>
            <a:off x="7907281" y="5069823"/>
            <a:ext cx="1568687" cy="103836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4">
            <a:extLst>
              <a:ext uri="{FF2B5EF4-FFF2-40B4-BE49-F238E27FC236}">
                <a16:creationId xmlns:a16="http://schemas.microsoft.com/office/drawing/2014/main" xmlns="" id="{E802B218-EB29-497A-925D-85A0BFD5176D}"/>
              </a:ext>
            </a:extLst>
          </p:cNvPr>
          <p:cNvSpPr/>
          <p:nvPr/>
        </p:nvSpPr>
        <p:spPr>
          <a:xfrm>
            <a:off x="7712207" y="4897120"/>
            <a:ext cx="1964943" cy="12760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xmlns="" id="{180C3F00-FC15-4C2A-B440-41358A325FD9}"/>
              </a:ext>
            </a:extLst>
          </p:cNvPr>
          <p:cNvSpPr txBox="1"/>
          <p:nvPr/>
        </p:nvSpPr>
        <p:spPr>
          <a:xfrm>
            <a:off x="8124872" y="5154507"/>
            <a:ext cx="1148080" cy="68394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>
              <a:lnSpc>
                <a:spcPts val="2600"/>
              </a:lnSpc>
              <a:spcBef>
                <a:spcPts val="133"/>
              </a:spcBef>
            </a:pPr>
            <a:r>
              <a:rPr sz="2267" spc="-7" dirty="0">
                <a:solidFill>
                  <a:srgbClr val="000090"/>
                </a:solidFill>
                <a:latin typeface="Calibri"/>
                <a:cs typeface="Calibri"/>
              </a:rPr>
              <a:t>adopsi</a:t>
            </a:r>
            <a:endParaRPr sz="2267">
              <a:solidFill>
                <a:prstClr val="black"/>
              </a:solidFill>
              <a:latin typeface="Calibri"/>
              <a:cs typeface="Calibri"/>
            </a:endParaRPr>
          </a:p>
          <a:p>
            <a:pPr algn="ctr">
              <a:lnSpc>
                <a:spcPts val="2600"/>
              </a:lnSpc>
            </a:pPr>
            <a:r>
              <a:rPr sz="2267" spc="-73" dirty="0">
                <a:solidFill>
                  <a:srgbClr val="000090"/>
                </a:solidFill>
                <a:latin typeface="Calibri"/>
                <a:cs typeface="Calibri"/>
              </a:rPr>
              <a:t>k</a:t>
            </a:r>
            <a:r>
              <a:rPr sz="2267" dirty="0">
                <a:solidFill>
                  <a:srgbClr val="000090"/>
                </a:solidFill>
                <a:latin typeface="Calibri"/>
                <a:cs typeface="Calibri"/>
              </a:rPr>
              <a:t>e</a:t>
            </a:r>
            <a:r>
              <a:rPr sz="2267" spc="13" dirty="0">
                <a:solidFill>
                  <a:srgbClr val="000090"/>
                </a:solidFill>
                <a:latin typeface="Calibri"/>
                <a:cs typeface="Calibri"/>
              </a:rPr>
              <a:t>b</a:t>
            </a:r>
            <a:r>
              <a:rPr sz="2267" dirty="0">
                <a:solidFill>
                  <a:srgbClr val="000090"/>
                </a:solidFill>
                <a:latin typeface="Calibri"/>
                <a:cs typeface="Calibri"/>
              </a:rPr>
              <a:t>i</a:t>
            </a:r>
            <a:r>
              <a:rPr sz="2267" spc="7" dirty="0">
                <a:solidFill>
                  <a:srgbClr val="000090"/>
                </a:solidFill>
                <a:latin typeface="Calibri"/>
                <a:cs typeface="Calibri"/>
              </a:rPr>
              <a:t>j</a:t>
            </a:r>
            <a:r>
              <a:rPr sz="2267" dirty="0">
                <a:solidFill>
                  <a:srgbClr val="000090"/>
                </a:solidFill>
                <a:latin typeface="Calibri"/>
                <a:cs typeface="Calibri"/>
              </a:rPr>
              <a:t>a</a:t>
            </a:r>
            <a:r>
              <a:rPr sz="2267" spc="-27" dirty="0">
                <a:solidFill>
                  <a:srgbClr val="000090"/>
                </a:solidFill>
                <a:latin typeface="Calibri"/>
                <a:cs typeface="Calibri"/>
              </a:rPr>
              <a:t>k</a:t>
            </a:r>
            <a:r>
              <a:rPr sz="2267" dirty="0">
                <a:solidFill>
                  <a:srgbClr val="000090"/>
                </a:solidFill>
                <a:latin typeface="Calibri"/>
                <a:cs typeface="Calibri"/>
              </a:rPr>
              <a:t>an</a:t>
            </a:r>
            <a:endParaRPr sz="2267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xmlns="" id="{A0FF5B82-66AB-4BDC-A8A7-158918860B8C}"/>
              </a:ext>
            </a:extLst>
          </p:cNvPr>
          <p:cNvSpPr/>
          <p:nvPr/>
        </p:nvSpPr>
        <p:spPr>
          <a:xfrm>
            <a:off x="6883151" y="5946140"/>
            <a:ext cx="627379" cy="137160"/>
          </a:xfrm>
          <a:custGeom>
            <a:avLst/>
            <a:gdLst/>
            <a:ahLst/>
            <a:cxnLst/>
            <a:rect l="l" t="t" r="r" b="b"/>
            <a:pathLst>
              <a:path w="470535" h="102870">
                <a:moveTo>
                  <a:pt x="93726" y="0"/>
                </a:moveTo>
                <a:lnTo>
                  <a:pt x="90424" y="1397"/>
                </a:lnTo>
                <a:lnTo>
                  <a:pt x="0" y="41783"/>
                </a:lnTo>
                <a:lnTo>
                  <a:pt x="79629" y="100711"/>
                </a:lnTo>
                <a:lnTo>
                  <a:pt x="82423" y="102743"/>
                </a:lnTo>
                <a:lnTo>
                  <a:pt x="86487" y="102235"/>
                </a:lnTo>
                <a:lnTo>
                  <a:pt x="88519" y="99441"/>
                </a:lnTo>
                <a:lnTo>
                  <a:pt x="90678" y="96520"/>
                </a:lnTo>
                <a:lnTo>
                  <a:pt x="90043" y="92583"/>
                </a:lnTo>
                <a:lnTo>
                  <a:pt x="87249" y="90551"/>
                </a:lnTo>
                <a:lnTo>
                  <a:pt x="35104" y="52025"/>
                </a:lnTo>
                <a:lnTo>
                  <a:pt x="11811" y="49530"/>
                </a:lnTo>
                <a:lnTo>
                  <a:pt x="13208" y="36830"/>
                </a:lnTo>
                <a:lnTo>
                  <a:pt x="42426" y="36830"/>
                </a:lnTo>
                <a:lnTo>
                  <a:pt x="95631" y="13081"/>
                </a:lnTo>
                <a:lnTo>
                  <a:pt x="98806" y="11557"/>
                </a:lnTo>
                <a:lnTo>
                  <a:pt x="100330" y="7874"/>
                </a:lnTo>
                <a:lnTo>
                  <a:pt x="98806" y="4699"/>
                </a:lnTo>
                <a:lnTo>
                  <a:pt x="97409" y="1397"/>
                </a:lnTo>
                <a:lnTo>
                  <a:pt x="93726" y="0"/>
                </a:lnTo>
                <a:close/>
              </a:path>
              <a:path w="470535" h="102870">
                <a:moveTo>
                  <a:pt x="36615" y="39423"/>
                </a:moveTo>
                <a:lnTo>
                  <a:pt x="25040" y="44590"/>
                </a:lnTo>
                <a:lnTo>
                  <a:pt x="35104" y="52025"/>
                </a:lnTo>
                <a:lnTo>
                  <a:pt x="58039" y="54483"/>
                </a:lnTo>
                <a:lnTo>
                  <a:pt x="116967" y="59055"/>
                </a:lnTo>
                <a:lnTo>
                  <a:pt x="175895" y="61722"/>
                </a:lnTo>
                <a:lnTo>
                  <a:pt x="234950" y="62611"/>
                </a:lnTo>
                <a:lnTo>
                  <a:pt x="294005" y="61722"/>
                </a:lnTo>
                <a:lnTo>
                  <a:pt x="353060" y="59055"/>
                </a:lnTo>
                <a:lnTo>
                  <a:pt x="411861" y="54483"/>
                </a:lnTo>
                <a:lnTo>
                  <a:pt x="454014" y="49911"/>
                </a:lnTo>
                <a:lnTo>
                  <a:pt x="234823" y="49911"/>
                </a:lnTo>
                <a:lnTo>
                  <a:pt x="176149" y="49022"/>
                </a:lnTo>
                <a:lnTo>
                  <a:pt x="117602" y="46355"/>
                </a:lnTo>
                <a:lnTo>
                  <a:pt x="59055" y="41910"/>
                </a:lnTo>
                <a:lnTo>
                  <a:pt x="36615" y="39423"/>
                </a:lnTo>
                <a:close/>
              </a:path>
              <a:path w="470535" h="102870">
                <a:moveTo>
                  <a:pt x="13208" y="36830"/>
                </a:moveTo>
                <a:lnTo>
                  <a:pt x="11811" y="49530"/>
                </a:lnTo>
                <a:lnTo>
                  <a:pt x="35104" y="52025"/>
                </a:lnTo>
                <a:lnTo>
                  <a:pt x="31039" y="49022"/>
                </a:lnTo>
                <a:lnTo>
                  <a:pt x="15113" y="49022"/>
                </a:lnTo>
                <a:lnTo>
                  <a:pt x="16256" y="38100"/>
                </a:lnTo>
                <a:lnTo>
                  <a:pt x="24669" y="38100"/>
                </a:lnTo>
                <a:lnTo>
                  <a:pt x="13208" y="36830"/>
                </a:lnTo>
                <a:close/>
              </a:path>
              <a:path w="470535" h="102870">
                <a:moveTo>
                  <a:pt x="469138" y="35560"/>
                </a:moveTo>
                <a:lnTo>
                  <a:pt x="410464" y="41910"/>
                </a:lnTo>
                <a:lnTo>
                  <a:pt x="352044" y="46355"/>
                </a:lnTo>
                <a:lnTo>
                  <a:pt x="293497" y="49149"/>
                </a:lnTo>
                <a:lnTo>
                  <a:pt x="234823" y="49911"/>
                </a:lnTo>
                <a:lnTo>
                  <a:pt x="454014" y="49911"/>
                </a:lnTo>
                <a:lnTo>
                  <a:pt x="470408" y="48133"/>
                </a:lnTo>
                <a:lnTo>
                  <a:pt x="469138" y="35560"/>
                </a:lnTo>
                <a:close/>
              </a:path>
              <a:path w="470535" h="102870">
                <a:moveTo>
                  <a:pt x="16256" y="38100"/>
                </a:moveTo>
                <a:lnTo>
                  <a:pt x="15113" y="49022"/>
                </a:lnTo>
                <a:lnTo>
                  <a:pt x="25040" y="44590"/>
                </a:lnTo>
                <a:lnTo>
                  <a:pt x="16256" y="38100"/>
                </a:lnTo>
                <a:close/>
              </a:path>
              <a:path w="470535" h="102870">
                <a:moveTo>
                  <a:pt x="25040" y="44590"/>
                </a:moveTo>
                <a:lnTo>
                  <a:pt x="15113" y="49022"/>
                </a:lnTo>
                <a:lnTo>
                  <a:pt x="31039" y="49022"/>
                </a:lnTo>
                <a:lnTo>
                  <a:pt x="25040" y="44590"/>
                </a:lnTo>
                <a:close/>
              </a:path>
              <a:path w="470535" h="102870">
                <a:moveTo>
                  <a:pt x="24669" y="38100"/>
                </a:moveTo>
                <a:lnTo>
                  <a:pt x="16256" y="38100"/>
                </a:lnTo>
                <a:lnTo>
                  <a:pt x="25040" y="44590"/>
                </a:lnTo>
                <a:lnTo>
                  <a:pt x="36615" y="39423"/>
                </a:lnTo>
                <a:lnTo>
                  <a:pt x="24669" y="38100"/>
                </a:lnTo>
                <a:close/>
              </a:path>
              <a:path w="470535" h="102870">
                <a:moveTo>
                  <a:pt x="42426" y="36830"/>
                </a:moveTo>
                <a:lnTo>
                  <a:pt x="13208" y="36830"/>
                </a:lnTo>
                <a:lnTo>
                  <a:pt x="36615" y="39423"/>
                </a:lnTo>
                <a:lnTo>
                  <a:pt x="42426" y="36830"/>
                </a:lnTo>
                <a:close/>
              </a:path>
            </a:pathLst>
          </a:custGeom>
          <a:solidFill>
            <a:srgbClr val="4F81BC"/>
          </a:solidFill>
          <a:ln w="28575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xmlns="" id="{ABF12F84-6C6D-407A-A4C5-4D11C80881D1}"/>
              </a:ext>
            </a:extLst>
          </p:cNvPr>
          <p:cNvSpPr/>
          <p:nvPr/>
        </p:nvSpPr>
        <p:spPr>
          <a:xfrm>
            <a:off x="4670293" y="4882841"/>
            <a:ext cx="2046247" cy="13595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xmlns="" id="{7723A93C-E588-4C5C-8095-10173307CB66}"/>
              </a:ext>
            </a:extLst>
          </p:cNvPr>
          <p:cNvSpPr/>
          <p:nvPr/>
        </p:nvSpPr>
        <p:spPr>
          <a:xfrm>
            <a:off x="4668272" y="5069823"/>
            <a:ext cx="2111248" cy="10383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xmlns="" id="{45D28980-4CCB-4232-9054-82C75576C305}"/>
              </a:ext>
            </a:extLst>
          </p:cNvPr>
          <p:cNvSpPr/>
          <p:nvPr/>
        </p:nvSpPr>
        <p:spPr>
          <a:xfrm>
            <a:off x="4715007" y="4897120"/>
            <a:ext cx="1962912" cy="12760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xmlns="" id="{B3BA01A2-BDCE-457A-95A7-ABAB352BEF4B}"/>
              </a:ext>
            </a:extLst>
          </p:cNvPr>
          <p:cNvSpPr txBox="1"/>
          <p:nvPr/>
        </p:nvSpPr>
        <p:spPr>
          <a:xfrm>
            <a:off x="4884680" y="5154507"/>
            <a:ext cx="1628987" cy="68394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>
              <a:lnSpc>
                <a:spcPts val="2600"/>
              </a:lnSpc>
              <a:spcBef>
                <a:spcPts val="133"/>
              </a:spcBef>
            </a:pPr>
            <a:r>
              <a:rPr sz="2267" spc="-7" dirty="0">
                <a:solidFill>
                  <a:srgbClr val="000090"/>
                </a:solidFill>
                <a:latin typeface="Calibri"/>
                <a:cs typeface="Calibri"/>
              </a:rPr>
              <a:t>implementasi</a:t>
            </a:r>
            <a:endParaRPr sz="2267">
              <a:solidFill>
                <a:prstClr val="black"/>
              </a:solidFill>
              <a:latin typeface="Calibri"/>
              <a:cs typeface="Calibri"/>
            </a:endParaRPr>
          </a:p>
          <a:p>
            <a:pPr algn="ctr">
              <a:lnSpc>
                <a:spcPts val="2600"/>
              </a:lnSpc>
            </a:pPr>
            <a:r>
              <a:rPr sz="2267" spc="-13" dirty="0">
                <a:solidFill>
                  <a:srgbClr val="000090"/>
                </a:solidFill>
                <a:latin typeface="Calibri"/>
                <a:cs typeface="Calibri"/>
              </a:rPr>
              <a:t>kebijakan</a:t>
            </a:r>
            <a:endParaRPr sz="2267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xmlns="" id="{E986EB4E-F472-4EC7-BE43-D7076B26E8C9}"/>
              </a:ext>
            </a:extLst>
          </p:cNvPr>
          <p:cNvSpPr/>
          <p:nvPr/>
        </p:nvSpPr>
        <p:spPr>
          <a:xfrm>
            <a:off x="4592918" y="3647271"/>
            <a:ext cx="331893" cy="971127"/>
          </a:xfrm>
          <a:custGeom>
            <a:avLst/>
            <a:gdLst/>
            <a:ahLst/>
            <a:cxnLst/>
            <a:rect l="l" t="t" r="r" b="b"/>
            <a:pathLst>
              <a:path w="248920" h="728345">
                <a:moveTo>
                  <a:pt x="46471" y="25161"/>
                </a:moveTo>
                <a:lnTo>
                  <a:pt x="40993" y="36554"/>
                </a:lnTo>
                <a:lnTo>
                  <a:pt x="41910" y="48006"/>
                </a:lnTo>
                <a:lnTo>
                  <a:pt x="46990" y="95250"/>
                </a:lnTo>
                <a:lnTo>
                  <a:pt x="53213" y="142239"/>
                </a:lnTo>
                <a:lnTo>
                  <a:pt x="60579" y="189230"/>
                </a:lnTo>
                <a:lnTo>
                  <a:pt x="69088" y="235838"/>
                </a:lnTo>
                <a:lnTo>
                  <a:pt x="78740" y="282320"/>
                </a:lnTo>
                <a:lnTo>
                  <a:pt x="89535" y="328294"/>
                </a:lnTo>
                <a:lnTo>
                  <a:pt x="101473" y="374269"/>
                </a:lnTo>
                <a:lnTo>
                  <a:pt x="114554" y="419735"/>
                </a:lnTo>
                <a:lnTo>
                  <a:pt x="128651" y="464947"/>
                </a:lnTo>
                <a:lnTo>
                  <a:pt x="144145" y="509778"/>
                </a:lnTo>
                <a:lnTo>
                  <a:pt x="160401" y="554355"/>
                </a:lnTo>
                <a:lnTo>
                  <a:pt x="178054" y="598424"/>
                </a:lnTo>
                <a:lnTo>
                  <a:pt x="196596" y="642112"/>
                </a:lnTo>
                <a:lnTo>
                  <a:pt x="216408" y="685419"/>
                </a:lnTo>
                <a:lnTo>
                  <a:pt x="237109" y="728091"/>
                </a:lnTo>
                <a:lnTo>
                  <a:pt x="248539" y="722503"/>
                </a:lnTo>
                <a:lnTo>
                  <a:pt x="227711" y="679831"/>
                </a:lnTo>
                <a:lnTo>
                  <a:pt x="208280" y="636778"/>
                </a:lnTo>
                <a:lnTo>
                  <a:pt x="189738" y="593470"/>
                </a:lnTo>
                <a:lnTo>
                  <a:pt x="172212" y="549656"/>
                </a:lnTo>
                <a:lnTo>
                  <a:pt x="155956" y="505460"/>
                </a:lnTo>
                <a:lnTo>
                  <a:pt x="140716" y="460882"/>
                </a:lnTo>
                <a:lnTo>
                  <a:pt x="126619" y="416051"/>
                </a:lnTo>
                <a:lnTo>
                  <a:pt x="113665" y="370713"/>
                </a:lnTo>
                <a:lnTo>
                  <a:pt x="101854" y="325119"/>
                </a:lnTo>
                <a:lnTo>
                  <a:pt x="91059" y="279400"/>
                </a:lnTo>
                <a:lnTo>
                  <a:pt x="81534" y="233299"/>
                </a:lnTo>
                <a:lnTo>
                  <a:pt x="73025" y="186944"/>
                </a:lnTo>
                <a:lnTo>
                  <a:pt x="65786" y="140335"/>
                </a:lnTo>
                <a:lnTo>
                  <a:pt x="59563" y="93599"/>
                </a:lnTo>
                <a:lnTo>
                  <a:pt x="54483" y="46609"/>
                </a:lnTo>
                <a:lnTo>
                  <a:pt x="53617" y="35404"/>
                </a:lnTo>
                <a:lnTo>
                  <a:pt x="46471" y="25161"/>
                </a:lnTo>
                <a:close/>
              </a:path>
              <a:path w="248920" h="728345">
                <a:moveTo>
                  <a:pt x="44450" y="0"/>
                </a:moveTo>
                <a:lnTo>
                  <a:pt x="0" y="92456"/>
                </a:lnTo>
                <a:lnTo>
                  <a:pt x="1397" y="96265"/>
                </a:lnTo>
                <a:lnTo>
                  <a:pt x="4445" y="97789"/>
                </a:lnTo>
                <a:lnTo>
                  <a:pt x="7620" y="99313"/>
                </a:lnTo>
                <a:lnTo>
                  <a:pt x="11430" y="98044"/>
                </a:lnTo>
                <a:lnTo>
                  <a:pt x="40993" y="36554"/>
                </a:lnTo>
                <a:lnTo>
                  <a:pt x="39116" y="13081"/>
                </a:lnTo>
                <a:lnTo>
                  <a:pt x="51816" y="12064"/>
                </a:lnTo>
                <a:lnTo>
                  <a:pt x="52857" y="12064"/>
                </a:lnTo>
                <a:lnTo>
                  <a:pt x="44450" y="0"/>
                </a:lnTo>
                <a:close/>
              </a:path>
              <a:path w="248920" h="728345">
                <a:moveTo>
                  <a:pt x="52857" y="12064"/>
                </a:moveTo>
                <a:lnTo>
                  <a:pt x="51816" y="12064"/>
                </a:lnTo>
                <a:lnTo>
                  <a:pt x="53617" y="35404"/>
                </a:lnTo>
                <a:lnTo>
                  <a:pt x="92710" y="91439"/>
                </a:lnTo>
                <a:lnTo>
                  <a:pt x="96647" y="92201"/>
                </a:lnTo>
                <a:lnTo>
                  <a:pt x="99441" y="90170"/>
                </a:lnTo>
                <a:lnTo>
                  <a:pt x="102362" y="88137"/>
                </a:lnTo>
                <a:lnTo>
                  <a:pt x="103124" y="84200"/>
                </a:lnTo>
                <a:lnTo>
                  <a:pt x="52857" y="12064"/>
                </a:lnTo>
                <a:close/>
              </a:path>
              <a:path w="248920" h="728345">
                <a:moveTo>
                  <a:pt x="51816" y="12064"/>
                </a:moveTo>
                <a:lnTo>
                  <a:pt x="39116" y="13081"/>
                </a:lnTo>
                <a:lnTo>
                  <a:pt x="40993" y="36554"/>
                </a:lnTo>
                <a:lnTo>
                  <a:pt x="46471" y="25161"/>
                </a:lnTo>
                <a:lnTo>
                  <a:pt x="40259" y="16256"/>
                </a:lnTo>
                <a:lnTo>
                  <a:pt x="51181" y="15366"/>
                </a:lnTo>
                <a:lnTo>
                  <a:pt x="52070" y="15366"/>
                </a:lnTo>
                <a:lnTo>
                  <a:pt x="51816" y="12064"/>
                </a:lnTo>
                <a:close/>
              </a:path>
              <a:path w="248920" h="728345">
                <a:moveTo>
                  <a:pt x="52070" y="15366"/>
                </a:moveTo>
                <a:lnTo>
                  <a:pt x="51181" y="15366"/>
                </a:lnTo>
                <a:lnTo>
                  <a:pt x="46471" y="25161"/>
                </a:lnTo>
                <a:lnTo>
                  <a:pt x="53617" y="35404"/>
                </a:lnTo>
                <a:lnTo>
                  <a:pt x="52070" y="15366"/>
                </a:lnTo>
                <a:close/>
              </a:path>
              <a:path w="248920" h="728345">
                <a:moveTo>
                  <a:pt x="51181" y="15366"/>
                </a:moveTo>
                <a:lnTo>
                  <a:pt x="40259" y="16256"/>
                </a:lnTo>
                <a:lnTo>
                  <a:pt x="46471" y="25161"/>
                </a:lnTo>
                <a:lnTo>
                  <a:pt x="51181" y="15366"/>
                </a:lnTo>
                <a:close/>
              </a:path>
            </a:pathLst>
          </a:custGeom>
          <a:solidFill>
            <a:srgbClr val="4F81BC"/>
          </a:solidFill>
          <a:ln w="28575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xmlns="" id="{1896E603-15E5-4598-96F3-4EF4220D6174}"/>
              </a:ext>
            </a:extLst>
          </p:cNvPr>
          <p:cNvSpPr/>
          <p:nvPr/>
        </p:nvSpPr>
        <p:spPr>
          <a:xfrm>
            <a:off x="3743701" y="2031945"/>
            <a:ext cx="2046247" cy="13595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xmlns="" id="{ADE915A1-DB1A-4C9A-A18F-1A73D2B28073}"/>
              </a:ext>
            </a:extLst>
          </p:cNvPr>
          <p:cNvSpPr/>
          <p:nvPr/>
        </p:nvSpPr>
        <p:spPr>
          <a:xfrm>
            <a:off x="3983489" y="2218927"/>
            <a:ext cx="1568687" cy="103836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xmlns="" id="{9921367E-D66C-4830-9528-7BEAC9957B44}"/>
              </a:ext>
            </a:extLst>
          </p:cNvPr>
          <p:cNvSpPr/>
          <p:nvPr/>
        </p:nvSpPr>
        <p:spPr>
          <a:xfrm>
            <a:off x="3788415" y="2046223"/>
            <a:ext cx="1962912" cy="12760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xmlns="" id="{2BD0A238-5157-4FED-A11C-BFCE5A63A534}"/>
              </a:ext>
            </a:extLst>
          </p:cNvPr>
          <p:cNvSpPr txBox="1"/>
          <p:nvPr/>
        </p:nvSpPr>
        <p:spPr>
          <a:xfrm>
            <a:off x="4199897" y="2302019"/>
            <a:ext cx="1145540" cy="68480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98211">
              <a:lnSpc>
                <a:spcPts val="2600"/>
              </a:lnSpc>
              <a:spcBef>
                <a:spcPts val="140"/>
              </a:spcBef>
            </a:pPr>
            <a:r>
              <a:rPr sz="2267" spc="-7" dirty="0">
                <a:solidFill>
                  <a:srgbClr val="000090"/>
                </a:solidFill>
                <a:latin typeface="Calibri"/>
                <a:cs typeface="Calibri"/>
              </a:rPr>
              <a:t>evaluasi</a:t>
            </a:r>
            <a:endParaRPr sz="2267" dirty="0">
              <a:solidFill>
                <a:prstClr val="black"/>
              </a:solidFill>
              <a:latin typeface="Calibri"/>
              <a:cs typeface="Calibri"/>
            </a:endParaRPr>
          </a:p>
          <a:p>
            <a:pPr marL="16933">
              <a:lnSpc>
                <a:spcPts val="2600"/>
              </a:lnSpc>
            </a:pPr>
            <a:r>
              <a:rPr sz="2267" spc="-13" dirty="0">
                <a:solidFill>
                  <a:srgbClr val="000090"/>
                </a:solidFill>
                <a:latin typeface="Calibri"/>
                <a:cs typeface="Calibri"/>
              </a:rPr>
              <a:t>kebijakan</a:t>
            </a:r>
            <a:endParaRPr sz="2267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8" name="object 26">
            <a:extLst>
              <a:ext uri="{FF2B5EF4-FFF2-40B4-BE49-F238E27FC236}">
                <a16:creationId xmlns:a16="http://schemas.microsoft.com/office/drawing/2014/main" xmlns="" id="{51307E5D-3CEC-43A5-BAAA-452898E4FECF}"/>
              </a:ext>
            </a:extLst>
          </p:cNvPr>
          <p:cNvSpPr/>
          <p:nvPr/>
        </p:nvSpPr>
        <p:spPr>
          <a:xfrm>
            <a:off x="5252981" y="1243921"/>
            <a:ext cx="698500" cy="574040"/>
          </a:xfrm>
          <a:custGeom>
            <a:avLst/>
            <a:gdLst/>
            <a:ahLst/>
            <a:cxnLst/>
            <a:rect l="l" t="t" r="r" b="b"/>
            <a:pathLst>
              <a:path w="523875" h="430530">
                <a:moveTo>
                  <a:pt x="489232" y="13292"/>
                </a:moveTo>
                <a:lnTo>
                  <a:pt x="447548" y="38353"/>
                </a:lnTo>
                <a:lnTo>
                  <a:pt x="411861" y="60960"/>
                </a:lnTo>
                <a:lnTo>
                  <a:pt x="376682" y="84327"/>
                </a:lnTo>
                <a:lnTo>
                  <a:pt x="342011" y="108585"/>
                </a:lnTo>
                <a:lnTo>
                  <a:pt x="307848" y="133476"/>
                </a:lnTo>
                <a:lnTo>
                  <a:pt x="274320" y="159131"/>
                </a:lnTo>
                <a:lnTo>
                  <a:pt x="241426" y="185547"/>
                </a:lnTo>
                <a:lnTo>
                  <a:pt x="209042" y="212725"/>
                </a:lnTo>
                <a:lnTo>
                  <a:pt x="177292" y="240537"/>
                </a:lnTo>
                <a:lnTo>
                  <a:pt x="146050" y="269113"/>
                </a:lnTo>
                <a:lnTo>
                  <a:pt x="115570" y="298323"/>
                </a:lnTo>
                <a:lnTo>
                  <a:pt x="85598" y="328168"/>
                </a:lnTo>
                <a:lnTo>
                  <a:pt x="56387" y="358775"/>
                </a:lnTo>
                <a:lnTo>
                  <a:pt x="27812" y="390017"/>
                </a:lnTo>
                <a:lnTo>
                  <a:pt x="0" y="421767"/>
                </a:lnTo>
                <a:lnTo>
                  <a:pt x="9525" y="430149"/>
                </a:lnTo>
                <a:lnTo>
                  <a:pt x="37337" y="398399"/>
                </a:lnTo>
                <a:lnTo>
                  <a:pt x="65786" y="367284"/>
                </a:lnTo>
                <a:lnTo>
                  <a:pt x="94742" y="336931"/>
                </a:lnTo>
                <a:lnTo>
                  <a:pt x="124460" y="307339"/>
                </a:lnTo>
                <a:lnTo>
                  <a:pt x="154939" y="278257"/>
                </a:lnTo>
                <a:lnTo>
                  <a:pt x="185800" y="249936"/>
                </a:lnTo>
                <a:lnTo>
                  <a:pt x="217297" y="222250"/>
                </a:lnTo>
                <a:lnTo>
                  <a:pt x="249555" y="195325"/>
                </a:lnTo>
                <a:lnTo>
                  <a:pt x="282321" y="169163"/>
                </a:lnTo>
                <a:lnTo>
                  <a:pt x="315595" y="143510"/>
                </a:lnTo>
                <a:lnTo>
                  <a:pt x="349503" y="118745"/>
                </a:lnTo>
                <a:lnTo>
                  <a:pt x="383921" y="94742"/>
                </a:lnTo>
                <a:lnTo>
                  <a:pt x="418846" y="71500"/>
                </a:lnTo>
                <a:lnTo>
                  <a:pt x="454406" y="49022"/>
                </a:lnTo>
                <a:lnTo>
                  <a:pt x="490347" y="27305"/>
                </a:lnTo>
                <a:lnTo>
                  <a:pt x="495701" y="24230"/>
                </a:lnTo>
                <a:lnTo>
                  <a:pt x="501935" y="13383"/>
                </a:lnTo>
                <a:lnTo>
                  <a:pt x="489232" y="13292"/>
                </a:lnTo>
                <a:close/>
              </a:path>
              <a:path w="523875" h="430530">
                <a:moveTo>
                  <a:pt x="523311" y="1524"/>
                </a:moveTo>
                <a:lnTo>
                  <a:pt x="509650" y="1524"/>
                </a:lnTo>
                <a:lnTo>
                  <a:pt x="516000" y="12573"/>
                </a:lnTo>
                <a:lnTo>
                  <a:pt x="495701" y="24230"/>
                </a:lnTo>
                <a:lnTo>
                  <a:pt x="463423" y="80390"/>
                </a:lnTo>
                <a:lnTo>
                  <a:pt x="461645" y="83438"/>
                </a:lnTo>
                <a:lnTo>
                  <a:pt x="462661" y="87249"/>
                </a:lnTo>
                <a:lnTo>
                  <a:pt x="468757" y="90805"/>
                </a:lnTo>
                <a:lnTo>
                  <a:pt x="472694" y="89788"/>
                </a:lnTo>
                <a:lnTo>
                  <a:pt x="474472" y="86740"/>
                </a:lnTo>
                <a:lnTo>
                  <a:pt x="523311" y="1524"/>
                </a:lnTo>
                <a:close/>
              </a:path>
              <a:path w="523875" h="430530">
                <a:moveTo>
                  <a:pt x="511037" y="3937"/>
                </a:moveTo>
                <a:lnTo>
                  <a:pt x="507364" y="3937"/>
                </a:lnTo>
                <a:lnTo>
                  <a:pt x="512825" y="13462"/>
                </a:lnTo>
                <a:lnTo>
                  <a:pt x="501890" y="13462"/>
                </a:lnTo>
                <a:lnTo>
                  <a:pt x="495701" y="24230"/>
                </a:lnTo>
                <a:lnTo>
                  <a:pt x="514452" y="13462"/>
                </a:lnTo>
                <a:lnTo>
                  <a:pt x="512825" y="13462"/>
                </a:lnTo>
                <a:lnTo>
                  <a:pt x="514589" y="13383"/>
                </a:lnTo>
                <a:lnTo>
                  <a:pt x="516000" y="12573"/>
                </a:lnTo>
                <a:lnTo>
                  <a:pt x="511037" y="3937"/>
                </a:lnTo>
                <a:close/>
              </a:path>
              <a:path w="523875" h="430530">
                <a:moveTo>
                  <a:pt x="507364" y="3937"/>
                </a:moveTo>
                <a:lnTo>
                  <a:pt x="501935" y="13383"/>
                </a:lnTo>
                <a:lnTo>
                  <a:pt x="512825" y="13462"/>
                </a:lnTo>
                <a:lnTo>
                  <a:pt x="507364" y="3937"/>
                </a:lnTo>
                <a:close/>
              </a:path>
              <a:path w="523875" h="430530">
                <a:moveTo>
                  <a:pt x="509650" y="1524"/>
                </a:moveTo>
                <a:lnTo>
                  <a:pt x="489232" y="13292"/>
                </a:lnTo>
                <a:lnTo>
                  <a:pt x="501935" y="13383"/>
                </a:lnTo>
                <a:lnTo>
                  <a:pt x="507364" y="3937"/>
                </a:lnTo>
                <a:lnTo>
                  <a:pt x="511037" y="3937"/>
                </a:lnTo>
                <a:lnTo>
                  <a:pt x="509650" y="1524"/>
                </a:lnTo>
                <a:close/>
              </a:path>
              <a:path w="523875" h="430530">
                <a:moveTo>
                  <a:pt x="421259" y="0"/>
                </a:moveTo>
                <a:lnTo>
                  <a:pt x="418338" y="2921"/>
                </a:lnTo>
                <a:lnTo>
                  <a:pt x="418338" y="9906"/>
                </a:lnTo>
                <a:lnTo>
                  <a:pt x="421132" y="12700"/>
                </a:lnTo>
                <a:lnTo>
                  <a:pt x="424561" y="12826"/>
                </a:lnTo>
                <a:lnTo>
                  <a:pt x="489232" y="13292"/>
                </a:lnTo>
                <a:lnTo>
                  <a:pt x="509650" y="1524"/>
                </a:lnTo>
                <a:lnTo>
                  <a:pt x="523311" y="1524"/>
                </a:lnTo>
                <a:lnTo>
                  <a:pt x="523748" y="762"/>
                </a:lnTo>
                <a:lnTo>
                  <a:pt x="424688" y="126"/>
                </a:lnTo>
                <a:lnTo>
                  <a:pt x="421259" y="0"/>
                </a:lnTo>
                <a:close/>
              </a:path>
            </a:pathLst>
          </a:custGeom>
          <a:solidFill>
            <a:srgbClr val="4F81BC"/>
          </a:solidFill>
          <a:ln w="28575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pPr>
              <a:buClrTx/>
              <a:buFontTx/>
              <a:buNone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57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2025" y="1034638"/>
            <a:ext cx="11267945" cy="477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67" b="1" dirty="0">
                <a:latin typeface="Calibri" charset="0"/>
                <a:ea typeface="Calibri" charset="0"/>
                <a:cs typeface="Calibri" charset="0"/>
              </a:rPr>
              <a:t>Model </a:t>
            </a:r>
            <a:r>
              <a:rPr lang="en-US" sz="2667" b="1" dirty="0" err="1">
                <a:latin typeface="Calibri" charset="0"/>
                <a:ea typeface="Calibri" charset="0"/>
                <a:cs typeface="Calibri" charset="0"/>
              </a:rPr>
              <a:t>Analisis</a:t>
            </a:r>
            <a:r>
              <a:rPr lang="en-US" sz="2667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b="1" dirty="0" err="1">
                <a:latin typeface="Calibri" charset="0"/>
                <a:ea typeface="Calibri" charset="0"/>
                <a:cs typeface="Calibri" charset="0"/>
              </a:rPr>
              <a:t>Kebijakan</a:t>
            </a:r>
            <a:r>
              <a:rPr lang="en-US" sz="2667" b="1" dirty="0">
                <a:latin typeface="Calibri" charset="0"/>
                <a:ea typeface="Calibri" charset="0"/>
                <a:cs typeface="Calibri" charset="0"/>
              </a:rPr>
              <a:t> (Hill, 2005) </a:t>
            </a:r>
          </a:p>
          <a:p>
            <a:pPr algn="ctr"/>
            <a:endParaRPr lang="en-US" sz="1067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2667" b="1" dirty="0">
                <a:latin typeface="Calibri" charset="0"/>
                <a:ea typeface="Calibri" charset="0"/>
                <a:cs typeface="Calibri" charset="0"/>
              </a:rPr>
              <a:t>A. Analysis of Policy: </a:t>
            </a:r>
          </a:p>
          <a:p>
            <a:pPr>
              <a:buFont typeface="+mj-lt"/>
              <a:buAutoNum type="arabicPeriod"/>
            </a:pP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Studi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yang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mempelajari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isi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kebijakan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pPr>
              <a:buFont typeface="+mj-lt"/>
              <a:buAutoNum type="arabicPeriod"/>
            </a:pP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Studi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yang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mempelajari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output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kebijakan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pPr>
              <a:buFont typeface="+mj-lt"/>
              <a:buAutoNum type="arabicPeriod"/>
            </a:pP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Studi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yang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mempelajari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proses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kebijakan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endParaRPr lang="en-US" sz="2667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2667" b="1" dirty="0">
                <a:latin typeface="Calibri" charset="0"/>
                <a:ea typeface="Calibri" charset="0"/>
                <a:cs typeface="Calibri" charset="0"/>
              </a:rPr>
              <a:t>B. Analysis for Policy: </a:t>
            </a:r>
          </a:p>
          <a:p>
            <a:pPr>
              <a:buFont typeface="+mj-lt"/>
              <a:buAutoNum type="arabicPeriod"/>
            </a:pP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Evaluasi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kebijakan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—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batas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antara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analysis of policy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dan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analysis for policy </a:t>
            </a:r>
          </a:p>
          <a:p>
            <a:pPr>
              <a:buFont typeface="+mj-lt"/>
              <a:buAutoNum type="arabicPeriod"/>
            </a:pP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Studi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untuk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mendukung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informasi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pembuatan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kebijakan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3</a:t>
            </a:r>
            <a:r>
              <a:rPr lang="en-US" sz="2667" dirty="0" smtClean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Studi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policy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advokasi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–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komunikasi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kebijakan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untuk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memperjuangkan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   ide/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gagasan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kebijakan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melalui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kelompok</a:t>
            </a:r>
            <a:r>
              <a:rPr lang="en-US" sz="2667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667" dirty="0" err="1">
                <a:latin typeface="Calibri" charset="0"/>
                <a:ea typeface="Calibri" charset="0"/>
                <a:cs typeface="Calibri" charset="0"/>
              </a:rPr>
              <a:t>kepentingan</a:t>
            </a:r>
            <a:endParaRPr lang="en-US" sz="2667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40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Red Navy Blac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1637"/>
      </a:accent1>
      <a:accent2>
        <a:srgbClr val="1B193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s Slide Master">
  <a:themeElements>
    <a:clrScheme name="Leader for Succ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3883</TotalTime>
  <Words>3341</Words>
  <Application>Microsoft Macintosh PowerPoint</Application>
  <PresentationFormat>Widescreen</PresentationFormat>
  <Paragraphs>759</Paragraphs>
  <Slides>65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65</vt:i4>
      </vt:variant>
    </vt:vector>
  </HeadingPairs>
  <TitlesOfParts>
    <vt:vector size="106" baseType="lpstr">
      <vt:lpstr>Adobe Fan Heiti Std B</vt:lpstr>
      <vt:lpstr>Arial Narrow</vt:lpstr>
      <vt:lpstr>Arial Unicode MS</vt:lpstr>
      <vt:lpstr>Bebas Neue</vt:lpstr>
      <vt:lpstr>Bebas Neue Regular</vt:lpstr>
      <vt:lpstr>BookmanOldStyle</vt:lpstr>
      <vt:lpstr>Calibri</vt:lpstr>
      <vt:lpstr>Calibri Light</vt:lpstr>
      <vt:lpstr>Cambria</vt:lpstr>
      <vt:lpstr>Candara</vt:lpstr>
      <vt:lpstr>Courier New</vt:lpstr>
      <vt:lpstr>FontAwesome</vt:lpstr>
      <vt:lpstr>Garamond</vt:lpstr>
      <vt:lpstr>Gill Sans MT</vt:lpstr>
      <vt:lpstr>Helvetica Neue</vt:lpstr>
      <vt:lpstr>Kozuka Gothic Pro M</vt:lpstr>
      <vt:lpstr>Kozuka Gothic Pro R</vt:lpstr>
      <vt:lpstr>Lato</vt:lpstr>
      <vt:lpstr>Lato Light</vt:lpstr>
      <vt:lpstr>Montserrat</vt:lpstr>
      <vt:lpstr>ＭＳ Ｐゴシック</vt:lpstr>
      <vt:lpstr>Open Sans</vt:lpstr>
      <vt:lpstr>Pacifico</vt:lpstr>
      <vt:lpstr>PT Sans</vt:lpstr>
      <vt:lpstr>Raleway</vt:lpstr>
      <vt:lpstr>Roboto</vt:lpstr>
      <vt:lpstr>Roboto Light</vt:lpstr>
      <vt:lpstr>Segoe UI</vt:lpstr>
      <vt:lpstr>Shadows Into Light</vt:lpstr>
      <vt:lpstr>Tahoma</vt:lpstr>
      <vt:lpstr>Times New Roman</vt:lpstr>
      <vt:lpstr>Trebuchet MS</vt:lpstr>
      <vt:lpstr>Tw Cen MT</vt:lpstr>
      <vt:lpstr>Tw Cen MT Condensed</vt:lpstr>
      <vt:lpstr>Wingdings</vt:lpstr>
      <vt:lpstr>Wingdings 3</vt:lpstr>
      <vt:lpstr>맑은 고딕</vt:lpstr>
      <vt:lpstr>Arial</vt:lpstr>
      <vt:lpstr>Office Theme</vt:lpstr>
      <vt:lpstr>1_Office Theme</vt:lpstr>
      <vt:lpstr>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Proses Kebijakan (Dunn, 2004)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Jenjang Kualifikasi Nasional Indonesia pada jabatan kerja analis kebijakan meliputi: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Penilaian Angka Kredit JFAK</vt:lpstr>
      <vt:lpstr>PowerPoint Presentation</vt:lpstr>
      <vt:lpstr>Sasaran Kerja Pegawai</vt:lpstr>
      <vt:lpstr>SKEMA PENILAIAN KUALITAS HASIL KERJA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Ketentuan</vt:lpstr>
      <vt:lpstr>Keuntungan Memiliki TPI/TPD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Mekanisme Pengajuan DUPAK ke TPP (bagi JFAK di K/L/D yang belum wajib membentuk TPI)</vt:lpstr>
      <vt:lpstr>Mekanisme Pengajuan DUPAK ke TPI  (III/a-IV/a)</vt:lpstr>
      <vt:lpstr>Mekanisme Pengajuan DUPAK IV/b-IV/e – melalui TPI</vt:lpstr>
      <vt:lpstr>Proses pelayanan DUPAK dari TPI ke TPP (Pangkat IV/b sd IV/e)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</dc:creator>
  <cp:lastModifiedBy>Microsoft Office User</cp:lastModifiedBy>
  <cp:revision>272</cp:revision>
  <dcterms:created xsi:type="dcterms:W3CDTF">2021-01-16T12:09:54Z</dcterms:created>
  <dcterms:modified xsi:type="dcterms:W3CDTF">2022-02-24T05:22:53Z</dcterms:modified>
</cp:coreProperties>
</file>